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notesSlides/notesSlide3.xml" ContentType="application/vnd.openxmlformats-officedocument.presentationml.notesSlide+xml"/>
  <Override PartName="/ppt/ink/ink5.xml" ContentType="application/inkml+xml"/>
  <Override PartName="/ppt/ink/ink6.xml" ContentType="application/inkml+xml"/>
  <Override PartName="/ppt/notesSlides/notesSlide4.xml" ContentType="application/vnd.openxmlformats-officedocument.presentationml.notesSlide+xml"/>
  <Override PartName="/ppt/ink/ink7.xml" ContentType="application/inkml+xml"/>
  <Override PartName="/ppt/ink/ink8.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403" r:id="rId3"/>
    <p:sldId id="401" r:id="rId4"/>
    <p:sldId id="402" r:id="rId5"/>
    <p:sldId id="404" r:id="rId6"/>
    <p:sldId id="408" r:id="rId7"/>
    <p:sldId id="399" r:id="rId8"/>
    <p:sldId id="405" r:id="rId9"/>
    <p:sldId id="415" r:id="rId10"/>
    <p:sldId id="416" r:id="rId11"/>
    <p:sldId id="525" r:id="rId12"/>
    <p:sldId id="452" r:id="rId13"/>
    <p:sldId id="496" r:id="rId14"/>
    <p:sldId id="497" r:id="rId15"/>
    <p:sldId id="485" r:id="rId16"/>
    <p:sldId id="515" r:id="rId17"/>
    <p:sldId id="519" r:id="rId18"/>
    <p:sldId id="520" r:id="rId19"/>
    <p:sldId id="521" r:id="rId20"/>
    <p:sldId id="526" r:id="rId21"/>
    <p:sldId id="447" r:id="rId22"/>
    <p:sldId id="494" r:id="rId23"/>
    <p:sldId id="495" r:id="rId24"/>
    <p:sldId id="483" r:id="rId25"/>
    <p:sldId id="516" r:id="rId26"/>
    <p:sldId id="522" r:id="rId27"/>
    <p:sldId id="523" r:id="rId28"/>
    <p:sldId id="524" r:id="rId29"/>
    <p:sldId id="441" r:id="rId30"/>
    <p:sldId id="498" r:id="rId31"/>
    <p:sldId id="499" r:id="rId32"/>
    <p:sldId id="484" r:id="rId33"/>
    <p:sldId id="463" r:id="rId34"/>
    <p:sldId id="506" r:id="rId35"/>
    <p:sldId id="507" r:id="rId36"/>
    <p:sldId id="487" r:id="rId37"/>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45CC07-9347-8BF6-A69F-586A7B9C821B}" name="david rose" initials="dr" userId="08b2bfe6718b8631" providerId="Windows Live"/>
  <p188:author id="{362D5436-8EA0-9ACF-E9ED-D36D56E466E7}" name="David Rose" initials="DR" userId="S::davdrose@stanford.edu::06536319-a14c-48fe-9f57-ac69a41a436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David Rose" initials="D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a:tcStyle>
        <a:tcBdr/>
        <a:fill>
          <a:solidFill>
            <a:srgbClr val="E8EDF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069"/>
    <p:restoredTop sz="93876"/>
  </p:normalViewPr>
  <p:slideViewPr>
    <p:cSldViewPr snapToGrid="0" snapToObjects="1">
      <p:cViewPr varScale="1">
        <p:scale>
          <a:sx n="145" d="100"/>
          <a:sy n="145" d="100"/>
        </p:scale>
        <p:origin x="17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1143000" y="685800"/>
            <a:ext cx="4572000" cy="3429000"/>
          </a:xfrm>
          <a:prstGeom prst="rect">
            <a:avLst/>
          </a:prstGeom>
        </p:spPr>
        <p:txBody>
          <a:bodyPr/>
          <a:lstStyle/>
          <a:p>
            <a:endParaRPr/>
          </a:p>
        </p:txBody>
      </p:sp>
      <p:sp>
        <p:nvSpPr>
          <p:cNvPr id="294" name="Shape 29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when saying see this—it will wiggle</a:t>
            </a:r>
          </a:p>
        </p:txBody>
      </p:sp>
    </p:spTree>
    <p:extLst>
      <p:ext uri="{BB962C8B-B14F-4D97-AF65-F5344CB8AC3E}">
        <p14:creationId xmlns:p14="http://schemas.microsoft.com/office/powerpoint/2010/main" val="1586716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1250051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74732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2702374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r>
              <a:t>Click when saying see this—it will wiggle</a:t>
            </a:r>
          </a:p>
        </p:txBody>
      </p:sp>
    </p:spTree>
    <p:extLst>
      <p:ext uri="{BB962C8B-B14F-4D97-AF65-F5344CB8AC3E}">
        <p14:creationId xmlns:p14="http://schemas.microsoft.com/office/powerpoint/2010/main" val="737813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r>
              <a:t>Click when saying see this—it will wiggle</a:t>
            </a:r>
          </a:p>
        </p:txBody>
      </p:sp>
    </p:spTree>
    <p:extLst>
      <p:ext uri="{BB962C8B-B14F-4D97-AF65-F5344CB8AC3E}">
        <p14:creationId xmlns:p14="http://schemas.microsoft.com/office/powerpoint/2010/main" val="2878462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r>
              <a:rPr dirty="0"/>
              <a:t>Click when saying see this—it will wiggle</a:t>
            </a:r>
          </a:p>
        </p:txBody>
      </p:sp>
    </p:spTree>
    <p:extLst>
      <p:ext uri="{BB962C8B-B14F-4D97-AF65-F5344CB8AC3E}">
        <p14:creationId xmlns:p14="http://schemas.microsoft.com/office/powerpoint/2010/main" val="100925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pPr>
              <a:defRPr sz="1100" b="1"/>
            </a:pPr>
            <a:r>
              <a:rPr lang="en-US" dirty="0"/>
              <a:t>Question</a:t>
            </a:r>
            <a:r>
              <a:rPr lang="en-US" b="0" dirty="0"/>
              <a:t>: See this </a:t>
            </a:r>
            <a:r>
              <a:rPr lang="en-US" b="0" dirty="0" err="1"/>
              <a:t>gerp</a:t>
            </a:r>
            <a:r>
              <a:rPr lang="en-US" b="0" dirty="0"/>
              <a:t> (click)? Can you find another </a:t>
            </a:r>
            <a:r>
              <a:rPr lang="en-US" b="0" dirty="0" err="1"/>
              <a:t>gerp</a:t>
            </a:r>
            <a:r>
              <a:rPr lang="en-US" b="0" dirty="0"/>
              <a:t>? Is it this one on top (click) or this one on bottom (click)?</a:t>
            </a:r>
          </a:p>
        </p:txBody>
      </p:sp>
    </p:spTree>
    <p:extLst>
      <p:ext uri="{BB962C8B-B14F-4D97-AF65-F5344CB8AC3E}">
        <p14:creationId xmlns:p14="http://schemas.microsoft.com/office/powerpoint/2010/main" val="1400236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so much for helping Maggie. We are halfway through the game. Lets keep going!</a:t>
            </a:r>
          </a:p>
        </p:txBody>
      </p:sp>
    </p:spTree>
    <p:extLst>
      <p:ext uri="{BB962C8B-B14F-4D97-AF65-F5344CB8AC3E}">
        <p14:creationId xmlns:p14="http://schemas.microsoft.com/office/powerpoint/2010/main" val="363417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19639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3026664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74156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3897137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3224811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lang="en-US" dirty="0"/>
              <a:t>Click when saying see this—it will wiggle</a:t>
            </a:r>
          </a:p>
        </p:txBody>
      </p:sp>
    </p:spTree>
    <p:extLst>
      <p:ext uri="{BB962C8B-B14F-4D97-AF65-F5344CB8AC3E}">
        <p14:creationId xmlns:p14="http://schemas.microsoft.com/office/powerpoint/2010/main" val="1639888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lang="en-US" dirty="0"/>
              <a:t>Click when saying see this—it will wiggle</a:t>
            </a:r>
          </a:p>
        </p:txBody>
      </p:sp>
    </p:spTree>
    <p:extLst>
      <p:ext uri="{BB962C8B-B14F-4D97-AF65-F5344CB8AC3E}">
        <p14:creationId xmlns:p14="http://schemas.microsoft.com/office/powerpoint/2010/main" val="3498471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lang="en-US" dirty="0"/>
              <a:t>Click when saying see this—it will wiggle</a:t>
            </a:r>
          </a:p>
        </p:txBody>
      </p:sp>
    </p:spTree>
    <p:extLst>
      <p:ext uri="{BB962C8B-B14F-4D97-AF65-F5344CB8AC3E}">
        <p14:creationId xmlns:p14="http://schemas.microsoft.com/office/powerpoint/2010/main" val="266775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wubble</a:t>
            </a:r>
            <a:r>
              <a:rPr b="0" dirty="0"/>
              <a:t> (click)? Can you find another </a:t>
            </a:r>
            <a:r>
              <a:rPr lang="en-US" b="0" dirty="0" err="1"/>
              <a:t>wubble</a:t>
            </a:r>
            <a:r>
              <a:rPr b="0" dirty="0"/>
              <a:t>? Is it this one on top (click) or this one on bottom (click)?</a:t>
            </a:r>
          </a:p>
        </p:txBody>
      </p:sp>
    </p:spTree>
    <p:extLst>
      <p:ext uri="{BB962C8B-B14F-4D97-AF65-F5344CB8AC3E}">
        <p14:creationId xmlns:p14="http://schemas.microsoft.com/office/powerpoint/2010/main" val="964252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r>
              <a:rPr dirty="0"/>
              <a:t>Question: See this </a:t>
            </a:r>
            <a:r>
              <a:rPr lang="en-US"/>
              <a:t>hudi</a:t>
            </a:r>
            <a:r>
              <a:t> (click)?  </a:t>
            </a:r>
            <a:r>
              <a:rPr dirty="0"/>
              <a:t>Can you find another </a:t>
            </a:r>
            <a:r>
              <a:rPr dirty="0" err="1"/>
              <a:t>mupa</a:t>
            </a:r>
            <a:r>
              <a:rPr dirty="0"/>
              <a:t>? Is it this one on top (click) or this one on bottom (click)?</a:t>
            </a:r>
          </a:p>
        </p:txBody>
      </p:sp>
    </p:spTree>
    <p:extLst>
      <p:ext uri="{BB962C8B-B14F-4D97-AF65-F5344CB8AC3E}">
        <p14:creationId xmlns:p14="http://schemas.microsoft.com/office/powerpoint/2010/main" val="2766216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r>
              <a:t>Question: See this mupa (click)?  Can you find another mupa? Is it this one on top (click) or this one on bottom (click)?</a:t>
            </a:r>
          </a:p>
        </p:txBody>
      </p:sp>
    </p:spTree>
    <p:extLst>
      <p:ext uri="{BB962C8B-B14F-4D97-AF65-F5344CB8AC3E}">
        <p14:creationId xmlns:p14="http://schemas.microsoft.com/office/powerpoint/2010/main" val="3401873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r>
              <a:t>Question: See this mupa (click)?  Can you find another mupa? Is it this one on top (click) or this one on bottom (click)?</a:t>
            </a:r>
          </a:p>
        </p:txBody>
      </p:sp>
    </p:spTree>
    <p:extLst>
      <p:ext uri="{BB962C8B-B14F-4D97-AF65-F5344CB8AC3E}">
        <p14:creationId xmlns:p14="http://schemas.microsoft.com/office/powerpoint/2010/main" val="30808686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r>
              <a:t>Question: See this mupa (click)?  Can you find another mupa? Is it this one on top (click) or this one on bottom (click)?</a:t>
            </a:r>
          </a:p>
        </p:txBody>
      </p:sp>
    </p:spTree>
    <p:extLst>
      <p:ext uri="{BB962C8B-B14F-4D97-AF65-F5344CB8AC3E}">
        <p14:creationId xmlns:p14="http://schemas.microsoft.com/office/powerpoint/2010/main" val="3799966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1067269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795706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22361194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115979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53341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zulu</a:t>
            </a:r>
            <a:r>
              <a:rPr lang="en-US" dirty="0"/>
              <a:t> (click)? Can you find another </a:t>
            </a:r>
            <a:r>
              <a:rPr lang="en-US" dirty="0" err="1"/>
              <a:t>zulu</a:t>
            </a:r>
            <a:r>
              <a:rPr lang="en-US" dirty="0"/>
              <a:t>? Is it this one on top (click) or this one on bottom (click)?</a:t>
            </a:r>
          </a:p>
          <a:p>
            <a:pPr marL="158750" indent="0">
              <a:buNone/>
            </a:pPr>
            <a:endParaRPr lang="en-US" dirty="0"/>
          </a:p>
        </p:txBody>
      </p:sp>
    </p:spTree>
    <p:extLst>
      <p:ext uri="{BB962C8B-B14F-4D97-AF65-F5344CB8AC3E}">
        <p14:creationId xmlns:p14="http://schemas.microsoft.com/office/powerpoint/2010/main" val="1173278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2226119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895587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3168528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mupa</a:t>
            </a:r>
            <a:r>
              <a:rPr lang="en-US" dirty="0"/>
              <a:t> (click)?  Can you find another </a:t>
            </a:r>
            <a:r>
              <a:rPr lang="en-US" dirty="0" err="1"/>
              <a:t>mupa</a:t>
            </a:r>
            <a:r>
              <a:rPr lang="en-US" dirty="0"/>
              <a:t>? Is it this one on top (click) or this one on bottom (click)?</a:t>
            </a:r>
          </a:p>
          <a:p>
            <a:endParaRPr lang="en-US" dirty="0"/>
          </a:p>
        </p:txBody>
      </p:sp>
    </p:spTree>
    <p:extLst>
      <p:ext uri="{BB962C8B-B14F-4D97-AF65-F5344CB8AC3E}">
        <p14:creationId xmlns:p14="http://schemas.microsoft.com/office/powerpoint/2010/main" val="3349513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3079840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699" y="2150849"/>
            <a:ext cx="8520602" cy="841801"/>
          </a:xfrm>
          <a:prstGeom prst="rect">
            <a:avLst/>
          </a:prstGeom>
        </p:spPr>
        <p:txBody>
          <a:bodyPr anchor="ctr"/>
          <a:lstStyle>
            <a:lvl1pPr algn="ctr">
              <a:defRPr sz="3600"/>
            </a:lvl1pPr>
          </a:lstStyle>
          <a:p>
            <a:r>
              <a:t>Title Text</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6" name="Title Text"/>
          <p:cNvSpPr txBox="1">
            <a:spLocks noGrp="1"/>
          </p:cNvSpPr>
          <p:nvPr>
            <p:ph type="title"/>
          </p:nvPr>
        </p:nvSpPr>
        <p:spPr>
          <a:xfrm>
            <a:off x="1143000" y="841771"/>
            <a:ext cx="6858000" cy="1790701"/>
          </a:xfrm>
          <a:prstGeom prst="rect">
            <a:avLst/>
          </a:prstGeom>
        </p:spPr>
        <p:txBody>
          <a:bodyPr lIns="45719" tIns="45719" rIns="45719" bIns="45719" anchor="b"/>
          <a:lstStyle>
            <a:lvl1pPr algn="ctr" defTabSz="685800">
              <a:lnSpc>
                <a:spcPct val="90000"/>
              </a:lnSpc>
              <a:defRPr sz="4500">
                <a:latin typeface="Calibri Light"/>
                <a:ea typeface="Calibri Light"/>
                <a:cs typeface="Calibri Light"/>
                <a:sym typeface="Calibri Light"/>
              </a:defRPr>
            </a:lvl1pPr>
          </a:lstStyle>
          <a:p>
            <a:r>
              <a:t>Title Text</a:t>
            </a:r>
          </a:p>
        </p:txBody>
      </p:sp>
      <p:sp>
        <p:nvSpPr>
          <p:cNvPr id="117" name="Body Level One…"/>
          <p:cNvSpPr txBox="1">
            <a:spLocks noGrp="1"/>
          </p:cNvSpPr>
          <p:nvPr>
            <p:ph type="body" sz="quarter" idx="1"/>
          </p:nvPr>
        </p:nvSpPr>
        <p:spPr>
          <a:xfrm>
            <a:off x="1143000" y="2701527"/>
            <a:ext cx="6858000" cy="1241823"/>
          </a:xfrm>
          <a:prstGeom prst="rect">
            <a:avLst/>
          </a:prstGeom>
        </p:spPr>
        <p:txBody>
          <a:bodyPr lIns="45719" tIns="45719" rIns="45719" bIns="45719"/>
          <a:lstStyle>
            <a:lvl1pPr marL="0" indent="0" algn="ctr" defTabSz="685800">
              <a:lnSpc>
                <a:spcPct val="90000"/>
              </a:lnSpc>
              <a:spcBef>
                <a:spcPts val="700"/>
              </a:spcBef>
              <a:buClrTx/>
              <a:buSzTx/>
              <a:buFontTx/>
              <a:buNone/>
              <a:defRPr>
                <a:solidFill>
                  <a:srgbClr val="000000"/>
                </a:solidFill>
                <a:latin typeface="Calibri"/>
                <a:ea typeface="Calibri"/>
                <a:cs typeface="Calibri"/>
                <a:sym typeface="Calibri"/>
              </a:defRPr>
            </a:lvl1pPr>
            <a:lvl2pPr marL="0" indent="342900" algn="ctr" defTabSz="685800">
              <a:lnSpc>
                <a:spcPct val="90000"/>
              </a:lnSpc>
              <a:spcBef>
                <a:spcPts val="700"/>
              </a:spcBef>
              <a:buClrTx/>
              <a:buSzTx/>
              <a:buFontTx/>
              <a:buNone/>
              <a:defRPr>
                <a:solidFill>
                  <a:srgbClr val="000000"/>
                </a:solidFill>
                <a:latin typeface="Calibri"/>
                <a:ea typeface="Calibri"/>
                <a:cs typeface="Calibri"/>
                <a:sym typeface="Calibri"/>
              </a:defRPr>
            </a:lvl2pPr>
            <a:lvl3pPr marL="0" indent="685800" algn="ctr" defTabSz="685800">
              <a:lnSpc>
                <a:spcPct val="90000"/>
              </a:lnSpc>
              <a:spcBef>
                <a:spcPts val="700"/>
              </a:spcBef>
              <a:buClrTx/>
              <a:buSzTx/>
              <a:buFontTx/>
              <a:buNone/>
              <a:defRPr>
                <a:solidFill>
                  <a:srgbClr val="000000"/>
                </a:solidFill>
                <a:latin typeface="Calibri"/>
                <a:ea typeface="Calibri"/>
                <a:cs typeface="Calibri"/>
                <a:sym typeface="Calibri"/>
              </a:defRPr>
            </a:lvl3pPr>
            <a:lvl4pPr marL="0" indent="1028700" algn="ctr" defTabSz="685800">
              <a:lnSpc>
                <a:spcPct val="90000"/>
              </a:lnSpc>
              <a:spcBef>
                <a:spcPts val="700"/>
              </a:spcBef>
              <a:buClrTx/>
              <a:buSzTx/>
              <a:buFontTx/>
              <a:buNone/>
              <a:defRPr>
                <a:solidFill>
                  <a:srgbClr val="000000"/>
                </a:solidFill>
                <a:latin typeface="Calibri"/>
                <a:ea typeface="Calibri"/>
                <a:cs typeface="Calibri"/>
                <a:sym typeface="Calibri"/>
              </a:defRPr>
            </a:lvl4pPr>
            <a:lvl5pPr marL="0" indent="1371600" algn="ctr" defTabSz="685800">
              <a:lnSpc>
                <a:spcPct val="90000"/>
              </a:lnSpc>
              <a:spcBef>
                <a:spcPts val="700"/>
              </a:spcBef>
              <a:buClrTx/>
              <a:buSzTx/>
              <a:buFontTx/>
              <a:buNone/>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8"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623887" y="1282303"/>
            <a:ext cx="7886701" cy="2139554"/>
          </a:xfrm>
          <a:prstGeom prst="rect">
            <a:avLst/>
          </a:prstGeom>
        </p:spPr>
        <p:txBody>
          <a:bodyPr lIns="45719" tIns="45719" rIns="45719" bIns="45719" anchor="b"/>
          <a:lstStyle>
            <a:lvl1pPr defTabSz="685800">
              <a:lnSpc>
                <a:spcPct val="90000"/>
              </a:lnSpc>
              <a:defRPr sz="4500">
                <a:latin typeface="Calibri Light"/>
                <a:ea typeface="Calibri Light"/>
                <a:cs typeface="Calibri Light"/>
                <a:sym typeface="Calibri Light"/>
              </a:defRPr>
            </a:lvl1pPr>
          </a:lstStyle>
          <a:p>
            <a:r>
              <a:t>Title Text</a:t>
            </a:r>
          </a:p>
        </p:txBody>
      </p:sp>
      <p:sp>
        <p:nvSpPr>
          <p:cNvPr id="135" name="Body Level One…"/>
          <p:cNvSpPr txBox="1">
            <a:spLocks noGrp="1"/>
          </p:cNvSpPr>
          <p:nvPr>
            <p:ph type="body" sz="quarter" idx="1"/>
          </p:nvPr>
        </p:nvSpPr>
        <p:spPr>
          <a:xfrm>
            <a:off x="623887" y="3442098"/>
            <a:ext cx="7886701" cy="1125141"/>
          </a:xfrm>
          <a:prstGeom prst="rect">
            <a:avLst/>
          </a:prstGeom>
        </p:spPr>
        <p:txBody>
          <a:bodyPr lIns="45719" tIns="45719" rIns="45719" bIns="45719"/>
          <a:lstStyle>
            <a:lvl1pPr marL="0" indent="0" defTabSz="685800">
              <a:lnSpc>
                <a:spcPct val="90000"/>
              </a:lnSpc>
              <a:spcBef>
                <a:spcPts val="700"/>
              </a:spcBef>
              <a:buClrTx/>
              <a:buSzTx/>
              <a:buFontTx/>
              <a:buNone/>
              <a:defRPr>
                <a:solidFill>
                  <a:srgbClr val="888888"/>
                </a:solidFill>
                <a:latin typeface="Calibri"/>
                <a:ea typeface="Calibri"/>
                <a:cs typeface="Calibri"/>
                <a:sym typeface="Calibri"/>
              </a:defRPr>
            </a:lvl1pPr>
            <a:lvl2pPr marL="0" indent="342900" defTabSz="685800">
              <a:lnSpc>
                <a:spcPct val="90000"/>
              </a:lnSpc>
              <a:spcBef>
                <a:spcPts val="700"/>
              </a:spcBef>
              <a:buClrTx/>
              <a:buSzTx/>
              <a:buFontTx/>
              <a:buNone/>
              <a:defRPr>
                <a:solidFill>
                  <a:srgbClr val="888888"/>
                </a:solidFill>
                <a:latin typeface="Calibri"/>
                <a:ea typeface="Calibri"/>
                <a:cs typeface="Calibri"/>
                <a:sym typeface="Calibri"/>
              </a:defRPr>
            </a:lvl2pPr>
            <a:lvl3pPr marL="0" indent="685800" defTabSz="685800">
              <a:lnSpc>
                <a:spcPct val="90000"/>
              </a:lnSpc>
              <a:spcBef>
                <a:spcPts val="700"/>
              </a:spcBef>
              <a:buClrTx/>
              <a:buSzTx/>
              <a:buFontTx/>
              <a:buNone/>
              <a:defRPr>
                <a:solidFill>
                  <a:srgbClr val="888888"/>
                </a:solidFill>
                <a:latin typeface="Calibri"/>
                <a:ea typeface="Calibri"/>
                <a:cs typeface="Calibri"/>
                <a:sym typeface="Calibri"/>
              </a:defRPr>
            </a:lvl3pPr>
            <a:lvl4pPr marL="0" indent="1028700" defTabSz="685800">
              <a:lnSpc>
                <a:spcPct val="90000"/>
              </a:lnSpc>
              <a:spcBef>
                <a:spcPts val="700"/>
              </a:spcBef>
              <a:buClrTx/>
              <a:buSzTx/>
              <a:buFontTx/>
              <a:buNone/>
              <a:defRPr>
                <a:solidFill>
                  <a:srgbClr val="888888"/>
                </a:solidFill>
                <a:latin typeface="Calibri"/>
                <a:ea typeface="Calibri"/>
                <a:cs typeface="Calibri"/>
                <a:sym typeface="Calibri"/>
              </a:defRPr>
            </a:lvl4pPr>
            <a:lvl5pPr marL="0" indent="1371600" defTabSz="685800">
              <a:lnSpc>
                <a:spcPct val="90000"/>
              </a:lnSpc>
              <a:spcBef>
                <a:spcPts val="700"/>
              </a:spcBef>
              <a:buClrTx/>
              <a:buSzTx/>
              <a:buFontTx/>
              <a:buNone/>
              <a:defRPr>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6"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3"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144" name="Body Level One…"/>
          <p:cNvSpPr txBox="1">
            <a:spLocks noGrp="1"/>
          </p:cNvSpPr>
          <p:nvPr>
            <p:ph type="body" sz="half" idx="1"/>
          </p:nvPr>
        </p:nvSpPr>
        <p:spPr>
          <a:xfrm>
            <a:off x="628650" y="1369219"/>
            <a:ext cx="3886200" cy="3263504"/>
          </a:xfrm>
          <a:prstGeom prst="rect">
            <a:avLst/>
          </a:prstGeom>
        </p:spPr>
        <p:txBody>
          <a:bodyPr lIns="45719" tIns="45719" rIns="45719" bIns="45719"/>
          <a:lstStyle>
            <a:lvl1pPr marL="171450" indent="-171450" defTabSz="685800">
              <a:lnSpc>
                <a:spcPct val="90000"/>
              </a:lnSpc>
              <a:spcBef>
                <a:spcPts val="700"/>
              </a:spcBef>
              <a:buClrTx/>
              <a:buSzPct val="100000"/>
              <a:buChar char="•"/>
              <a:defRPr sz="2100">
                <a:solidFill>
                  <a:srgbClr val="000000"/>
                </a:solidFill>
                <a:latin typeface="Calibri"/>
                <a:ea typeface="Calibri"/>
                <a:cs typeface="Calibri"/>
                <a:sym typeface="Calibri"/>
              </a:defRPr>
            </a:lvl1pPr>
            <a:lvl2pPr marL="542925" indent="-200025" defTabSz="685800">
              <a:lnSpc>
                <a:spcPct val="90000"/>
              </a:lnSpc>
              <a:spcBef>
                <a:spcPts val="700"/>
              </a:spcBef>
              <a:buClrTx/>
              <a:buSzPct val="100000"/>
              <a:buChar char="•"/>
              <a:defRPr sz="2100">
                <a:solidFill>
                  <a:srgbClr val="000000"/>
                </a:solidFill>
                <a:latin typeface="Calibri"/>
                <a:ea typeface="Calibri"/>
                <a:cs typeface="Calibri"/>
                <a:sym typeface="Calibri"/>
              </a:defRPr>
            </a:lvl2pPr>
            <a:lvl3pPr marL="925830" indent="-240030" defTabSz="685800">
              <a:lnSpc>
                <a:spcPct val="90000"/>
              </a:lnSpc>
              <a:spcBef>
                <a:spcPts val="700"/>
              </a:spcBef>
              <a:buClrTx/>
              <a:buSzPct val="100000"/>
              <a:buChar char="•"/>
              <a:defRPr sz="2100">
                <a:solidFill>
                  <a:srgbClr val="000000"/>
                </a:solidFill>
                <a:latin typeface="Calibri"/>
                <a:ea typeface="Calibri"/>
                <a:cs typeface="Calibri"/>
                <a:sym typeface="Calibri"/>
              </a:defRPr>
            </a:lvl3pPr>
            <a:lvl4pPr marL="13056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4pPr>
            <a:lvl5pPr marL="16485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5"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629841" y="273843"/>
            <a:ext cx="7886701"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153" name="Body Level One…"/>
          <p:cNvSpPr txBox="1">
            <a:spLocks noGrp="1"/>
          </p:cNvSpPr>
          <p:nvPr>
            <p:ph type="body" sz="quarter" idx="1"/>
          </p:nvPr>
        </p:nvSpPr>
        <p:spPr>
          <a:xfrm>
            <a:off x="629841" y="1260871"/>
            <a:ext cx="3868341" cy="617935"/>
          </a:xfrm>
          <a:prstGeom prst="rect">
            <a:avLst/>
          </a:prstGeom>
        </p:spPr>
        <p:txBody>
          <a:bodyPr lIns="45719" tIns="45719" rIns="45719" bIns="45719" anchor="b"/>
          <a:lstStyle>
            <a:lvl1pPr marL="0" indent="0" defTabSz="685800">
              <a:lnSpc>
                <a:spcPct val="90000"/>
              </a:lnSpc>
              <a:spcBef>
                <a:spcPts val="700"/>
              </a:spcBef>
              <a:buClrTx/>
              <a:buSzTx/>
              <a:buFontTx/>
              <a:buNone/>
              <a:defRPr b="1">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b="1">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b="1">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b="1">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4" name="Text Placeholder 4"/>
          <p:cNvSpPr>
            <a:spLocks noGrp="1"/>
          </p:cNvSpPr>
          <p:nvPr>
            <p:ph type="body" sz="quarter" idx="21"/>
          </p:nvPr>
        </p:nvSpPr>
        <p:spPr>
          <a:xfrm>
            <a:off x="4629150" y="1260871"/>
            <a:ext cx="3887392" cy="617935"/>
          </a:xfrm>
          <a:prstGeom prst="rect">
            <a:avLst/>
          </a:prstGeom>
        </p:spPr>
        <p:txBody>
          <a:bodyPr lIns="45719" tIns="45719" rIns="45719" bIns="45719" anchor="b"/>
          <a:lstStyle/>
          <a:p>
            <a:pPr marL="0" indent="0" defTabSz="685800">
              <a:lnSpc>
                <a:spcPct val="90000"/>
              </a:lnSpc>
              <a:spcBef>
                <a:spcPts val="700"/>
              </a:spcBef>
              <a:buClrTx/>
              <a:buSzTx/>
              <a:buFontTx/>
              <a:buNone/>
              <a:defRPr b="1">
                <a:solidFill>
                  <a:srgbClr val="000000"/>
                </a:solidFill>
                <a:latin typeface="Calibri"/>
                <a:ea typeface="Calibri"/>
                <a:cs typeface="Calibri"/>
                <a:sym typeface="Calibri"/>
              </a:defRPr>
            </a:pPr>
            <a:endParaRPr/>
          </a:p>
        </p:txBody>
      </p:sp>
      <p:sp>
        <p:nvSpPr>
          <p:cNvPr id="155"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62"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163"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178" name="Body Level One…"/>
          <p:cNvSpPr txBox="1">
            <a:spLocks noGrp="1"/>
          </p:cNvSpPr>
          <p:nvPr>
            <p:ph type="body" sz="half" idx="1"/>
          </p:nvPr>
        </p:nvSpPr>
        <p:spPr>
          <a:xfrm>
            <a:off x="3887391" y="740568"/>
            <a:ext cx="4629151" cy="3655221"/>
          </a:xfrm>
          <a:prstGeom prst="rect">
            <a:avLst/>
          </a:prstGeom>
        </p:spPr>
        <p:txBody>
          <a:bodyPr lIns="45719" tIns="45719" rIns="45719" bIns="45719"/>
          <a:lstStyle>
            <a:lvl1pPr marL="171450" indent="-171450" defTabSz="685800">
              <a:lnSpc>
                <a:spcPct val="90000"/>
              </a:lnSpc>
              <a:spcBef>
                <a:spcPts val="700"/>
              </a:spcBef>
              <a:buClrTx/>
              <a:buSzPct val="100000"/>
              <a:buChar char="•"/>
              <a:defRPr sz="2400">
                <a:solidFill>
                  <a:srgbClr val="000000"/>
                </a:solidFill>
                <a:latin typeface="Calibri"/>
                <a:ea typeface="Calibri"/>
                <a:cs typeface="Calibri"/>
                <a:sym typeface="Calibri"/>
              </a:defRPr>
            </a:lvl1pPr>
            <a:lvl2pPr marL="538842" indent="-195942" defTabSz="685800">
              <a:lnSpc>
                <a:spcPct val="90000"/>
              </a:lnSpc>
              <a:spcBef>
                <a:spcPts val="700"/>
              </a:spcBef>
              <a:buClrTx/>
              <a:buSzPct val="100000"/>
              <a:buChar char="•"/>
              <a:defRPr sz="2400">
                <a:solidFill>
                  <a:srgbClr val="000000"/>
                </a:solidFill>
                <a:latin typeface="Calibri"/>
                <a:ea typeface="Calibri"/>
                <a:cs typeface="Calibri"/>
                <a:sym typeface="Calibri"/>
              </a:defRPr>
            </a:lvl2pPr>
            <a:lvl3pPr marL="914400" indent="-228600" defTabSz="685800">
              <a:lnSpc>
                <a:spcPct val="90000"/>
              </a:lnSpc>
              <a:spcBef>
                <a:spcPts val="700"/>
              </a:spcBef>
              <a:buClrTx/>
              <a:buSzPct val="100000"/>
              <a:buChar char="•"/>
              <a:defRPr sz="2400">
                <a:solidFill>
                  <a:srgbClr val="000000"/>
                </a:solidFill>
                <a:latin typeface="Calibri"/>
                <a:ea typeface="Calibri"/>
                <a:cs typeface="Calibri"/>
                <a:sym typeface="Calibri"/>
              </a:defRPr>
            </a:lvl3pPr>
            <a:lvl4pPr marL="1303019" indent="-274319" defTabSz="685800">
              <a:lnSpc>
                <a:spcPct val="90000"/>
              </a:lnSpc>
              <a:spcBef>
                <a:spcPts val="700"/>
              </a:spcBef>
              <a:buClrTx/>
              <a:buSzPct val="100000"/>
              <a:buChar char="•"/>
              <a:defRPr sz="2400">
                <a:solidFill>
                  <a:srgbClr val="000000"/>
                </a:solidFill>
                <a:latin typeface="Calibri"/>
                <a:ea typeface="Calibri"/>
                <a:cs typeface="Calibri"/>
                <a:sym typeface="Calibri"/>
              </a:defRPr>
            </a:lvl4pPr>
            <a:lvl5pPr marL="1645920" indent="-274320" defTabSz="685800">
              <a:lnSpc>
                <a:spcPct val="90000"/>
              </a:lnSpc>
              <a:spcBef>
                <a:spcPts val="700"/>
              </a:spcBef>
              <a:buClrTx/>
              <a:buSzPct val="100000"/>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79" name="Text Placeholder 3"/>
          <p:cNvSpPr>
            <a:spLocks noGrp="1"/>
          </p:cNvSpPr>
          <p:nvPr>
            <p:ph type="body" sz="quarter" idx="21"/>
          </p:nvPr>
        </p:nvSpPr>
        <p:spPr>
          <a:xfrm>
            <a:off x="629840" y="1543050"/>
            <a:ext cx="2949180" cy="2858692"/>
          </a:xfrm>
          <a:prstGeom prst="rect">
            <a:avLst/>
          </a:prstGeom>
        </p:spPr>
        <p:txBody>
          <a:bodyPr lIns="45719" tIns="45719" rIns="45719" bIns="45719"/>
          <a:lstStyle/>
          <a:p>
            <a:pPr marL="0" indent="0" defTabSz="685800">
              <a:lnSpc>
                <a:spcPct val="90000"/>
              </a:lnSpc>
              <a:spcBef>
                <a:spcPts val="700"/>
              </a:spcBef>
              <a:buClrTx/>
              <a:buSzTx/>
              <a:buFontTx/>
              <a:buNone/>
              <a:defRPr sz="1200">
                <a:solidFill>
                  <a:srgbClr val="000000"/>
                </a:solidFill>
                <a:latin typeface="Calibri"/>
                <a:ea typeface="Calibri"/>
                <a:cs typeface="Calibri"/>
                <a:sym typeface="Calibri"/>
              </a:defRPr>
            </a:pPr>
            <a:endParaRPr/>
          </a:p>
        </p:txBody>
      </p:sp>
      <p:sp>
        <p:nvSpPr>
          <p:cNvPr id="180"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87"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188" name="Picture Placeholder 2"/>
          <p:cNvSpPr>
            <a:spLocks noGrp="1"/>
          </p:cNvSpPr>
          <p:nvPr>
            <p:ph type="pic" sz="half" idx="21"/>
          </p:nvPr>
        </p:nvSpPr>
        <p:spPr>
          <a:xfrm>
            <a:off x="3887391" y="740568"/>
            <a:ext cx="4629151" cy="3655221"/>
          </a:xfrm>
          <a:prstGeom prst="rect">
            <a:avLst/>
          </a:prstGeom>
        </p:spPr>
        <p:txBody>
          <a:bodyPr lIns="91439" tIns="45719" rIns="91439" bIns="45719">
            <a:noAutofit/>
          </a:bodyPr>
          <a:lstStyle/>
          <a:p>
            <a:endParaRPr/>
          </a:p>
        </p:txBody>
      </p:sp>
      <p:sp>
        <p:nvSpPr>
          <p:cNvPr id="189" name="Body Level One…"/>
          <p:cNvSpPr txBox="1">
            <a:spLocks noGrp="1"/>
          </p:cNvSpPr>
          <p:nvPr>
            <p:ph type="body" sz="quarter" idx="1"/>
          </p:nvPr>
        </p:nvSpPr>
        <p:spPr>
          <a:xfrm>
            <a:off x="629841" y="1543050"/>
            <a:ext cx="2949178" cy="2858692"/>
          </a:xfrm>
          <a:prstGeom prst="rect">
            <a:avLst/>
          </a:prstGeom>
        </p:spPr>
        <p:txBody>
          <a:bodyPr lIns="45719" tIns="45719" rIns="45719" bIns="45719"/>
          <a:lstStyle>
            <a:lvl1pPr marL="0" indent="0" defTabSz="685800">
              <a:lnSpc>
                <a:spcPct val="90000"/>
              </a:lnSpc>
              <a:spcBef>
                <a:spcPts val="700"/>
              </a:spcBef>
              <a:buClrTx/>
              <a:buSzTx/>
              <a:buFontTx/>
              <a:buNone/>
              <a:defRPr sz="1200">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sz="1200">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sz="1200">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sz="1200">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sz="12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0"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23" name="Title Text"/>
          <p:cNvSpPr txBox="1">
            <a:spLocks noGrp="1"/>
          </p:cNvSpPr>
          <p:nvPr>
            <p:ph type="title"/>
          </p:nvPr>
        </p:nvSpPr>
        <p:spPr>
          <a:xfrm>
            <a:off x="623887" y="1282303"/>
            <a:ext cx="7886701" cy="2139554"/>
          </a:xfrm>
          <a:prstGeom prst="rect">
            <a:avLst/>
          </a:prstGeom>
        </p:spPr>
        <p:txBody>
          <a:bodyPr lIns="45719" tIns="45719" rIns="45719" bIns="45719" anchor="b"/>
          <a:lstStyle>
            <a:lvl1pPr defTabSz="685800">
              <a:lnSpc>
                <a:spcPct val="90000"/>
              </a:lnSpc>
              <a:defRPr sz="4500">
                <a:latin typeface="Calibri Light"/>
                <a:ea typeface="Calibri Light"/>
                <a:cs typeface="Calibri Light"/>
                <a:sym typeface="Calibri Light"/>
              </a:defRPr>
            </a:lvl1pPr>
          </a:lstStyle>
          <a:p>
            <a:r>
              <a:t>Title Text</a:t>
            </a:r>
          </a:p>
        </p:txBody>
      </p:sp>
      <p:sp>
        <p:nvSpPr>
          <p:cNvPr id="224" name="Body Level One…"/>
          <p:cNvSpPr txBox="1">
            <a:spLocks noGrp="1"/>
          </p:cNvSpPr>
          <p:nvPr>
            <p:ph type="body" sz="quarter" idx="1"/>
          </p:nvPr>
        </p:nvSpPr>
        <p:spPr>
          <a:xfrm>
            <a:off x="623887" y="3442098"/>
            <a:ext cx="7886701" cy="1125141"/>
          </a:xfrm>
          <a:prstGeom prst="rect">
            <a:avLst/>
          </a:prstGeom>
        </p:spPr>
        <p:txBody>
          <a:bodyPr lIns="45719" tIns="45719" rIns="45719" bIns="45719"/>
          <a:lstStyle>
            <a:lvl1pPr marL="0" indent="0" defTabSz="685800">
              <a:lnSpc>
                <a:spcPct val="90000"/>
              </a:lnSpc>
              <a:spcBef>
                <a:spcPts val="700"/>
              </a:spcBef>
              <a:buClrTx/>
              <a:buSzTx/>
              <a:buFontTx/>
              <a:buNone/>
              <a:defRPr>
                <a:solidFill>
                  <a:srgbClr val="888888"/>
                </a:solidFill>
                <a:latin typeface="Calibri"/>
                <a:ea typeface="Calibri"/>
                <a:cs typeface="Calibri"/>
                <a:sym typeface="Calibri"/>
              </a:defRPr>
            </a:lvl1pPr>
            <a:lvl2pPr marL="0" indent="342900" defTabSz="685800">
              <a:lnSpc>
                <a:spcPct val="90000"/>
              </a:lnSpc>
              <a:spcBef>
                <a:spcPts val="700"/>
              </a:spcBef>
              <a:buClrTx/>
              <a:buSzTx/>
              <a:buFontTx/>
              <a:buNone/>
              <a:defRPr>
                <a:solidFill>
                  <a:srgbClr val="888888"/>
                </a:solidFill>
                <a:latin typeface="Calibri"/>
                <a:ea typeface="Calibri"/>
                <a:cs typeface="Calibri"/>
                <a:sym typeface="Calibri"/>
              </a:defRPr>
            </a:lvl2pPr>
            <a:lvl3pPr marL="0" indent="685800" defTabSz="685800">
              <a:lnSpc>
                <a:spcPct val="90000"/>
              </a:lnSpc>
              <a:spcBef>
                <a:spcPts val="700"/>
              </a:spcBef>
              <a:buClrTx/>
              <a:buSzTx/>
              <a:buFontTx/>
              <a:buNone/>
              <a:defRPr>
                <a:solidFill>
                  <a:srgbClr val="888888"/>
                </a:solidFill>
                <a:latin typeface="Calibri"/>
                <a:ea typeface="Calibri"/>
                <a:cs typeface="Calibri"/>
                <a:sym typeface="Calibri"/>
              </a:defRPr>
            </a:lvl3pPr>
            <a:lvl4pPr marL="0" indent="1028700" defTabSz="685800">
              <a:lnSpc>
                <a:spcPct val="90000"/>
              </a:lnSpc>
              <a:spcBef>
                <a:spcPts val="700"/>
              </a:spcBef>
              <a:buClrTx/>
              <a:buSzTx/>
              <a:buFontTx/>
              <a:buNone/>
              <a:defRPr>
                <a:solidFill>
                  <a:srgbClr val="888888"/>
                </a:solidFill>
                <a:latin typeface="Calibri"/>
                <a:ea typeface="Calibri"/>
                <a:cs typeface="Calibri"/>
                <a:sym typeface="Calibri"/>
              </a:defRPr>
            </a:lvl4pPr>
            <a:lvl5pPr marL="0" indent="1371600" defTabSz="685800">
              <a:lnSpc>
                <a:spcPct val="90000"/>
              </a:lnSpc>
              <a:spcBef>
                <a:spcPts val="700"/>
              </a:spcBef>
              <a:buClrTx/>
              <a:buSzTx/>
              <a:buFontTx/>
              <a:buNone/>
              <a:defRPr>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25"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32"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233" name="Body Level One…"/>
          <p:cNvSpPr txBox="1">
            <a:spLocks noGrp="1"/>
          </p:cNvSpPr>
          <p:nvPr>
            <p:ph type="body" sz="half" idx="1"/>
          </p:nvPr>
        </p:nvSpPr>
        <p:spPr>
          <a:xfrm>
            <a:off x="628650" y="1369219"/>
            <a:ext cx="3886200" cy="3263504"/>
          </a:xfrm>
          <a:prstGeom prst="rect">
            <a:avLst/>
          </a:prstGeom>
        </p:spPr>
        <p:txBody>
          <a:bodyPr lIns="45719" tIns="45719" rIns="45719" bIns="45719"/>
          <a:lstStyle>
            <a:lvl1pPr marL="171450" indent="-171450" defTabSz="685800">
              <a:lnSpc>
                <a:spcPct val="90000"/>
              </a:lnSpc>
              <a:spcBef>
                <a:spcPts val="700"/>
              </a:spcBef>
              <a:buClrTx/>
              <a:buSzPct val="100000"/>
              <a:buChar char="•"/>
              <a:defRPr sz="2100">
                <a:solidFill>
                  <a:srgbClr val="000000"/>
                </a:solidFill>
                <a:latin typeface="Calibri"/>
                <a:ea typeface="Calibri"/>
                <a:cs typeface="Calibri"/>
                <a:sym typeface="Calibri"/>
              </a:defRPr>
            </a:lvl1pPr>
            <a:lvl2pPr marL="542925" indent="-200025" defTabSz="685800">
              <a:lnSpc>
                <a:spcPct val="90000"/>
              </a:lnSpc>
              <a:spcBef>
                <a:spcPts val="700"/>
              </a:spcBef>
              <a:buClrTx/>
              <a:buSzPct val="100000"/>
              <a:buChar char="•"/>
              <a:defRPr sz="2100">
                <a:solidFill>
                  <a:srgbClr val="000000"/>
                </a:solidFill>
                <a:latin typeface="Calibri"/>
                <a:ea typeface="Calibri"/>
                <a:cs typeface="Calibri"/>
                <a:sym typeface="Calibri"/>
              </a:defRPr>
            </a:lvl2pPr>
            <a:lvl3pPr marL="925830" indent="-240030" defTabSz="685800">
              <a:lnSpc>
                <a:spcPct val="90000"/>
              </a:lnSpc>
              <a:spcBef>
                <a:spcPts val="700"/>
              </a:spcBef>
              <a:buClrTx/>
              <a:buSzPct val="100000"/>
              <a:buChar char="•"/>
              <a:defRPr sz="2100">
                <a:solidFill>
                  <a:srgbClr val="000000"/>
                </a:solidFill>
                <a:latin typeface="Calibri"/>
                <a:ea typeface="Calibri"/>
                <a:cs typeface="Calibri"/>
                <a:sym typeface="Calibri"/>
              </a:defRPr>
            </a:lvl3pPr>
            <a:lvl4pPr marL="13056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4pPr>
            <a:lvl5pPr marL="16485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34"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41" name="Title Text"/>
          <p:cNvSpPr txBox="1">
            <a:spLocks noGrp="1"/>
          </p:cNvSpPr>
          <p:nvPr>
            <p:ph type="title"/>
          </p:nvPr>
        </p:nvSpPr>
        <p:spPr>
          <a:xfrm>
            <a:off x="629841" y="273843"/>
            <a:ext cx="7886701"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242" name="Body Level One…"/>
          <p:cNvSpPr txBox="1">
            <a:spLocks noGrp="1"/>
          </p:cNvSpPr>
          <p:nvPr>
            <p:ph type="body" sz="quarter" idx="1"/>
          </p:nvPr>
        </p:nvSpPr>
        <p:spPr>
          <a:xfrm>
            <a:off x="629841" y="1260871"/>
            <a:ext cx="3868341" cy="617935"/>
          </a:xfrm>
          <a:prstGeom prst="rect">
            <a:avLst/>
          </a:prstGeom>
        </p:spPr>
        <p:txBody>
          <a:bodyPr lIns="45719" tIns="45719" rIns="45719" bIns="45719" anchor="b"/>
          <a:lstStyle>
            <a:lvl1pPr marL="0" indent="0" defTabSz="685800">
              <a:lnSpc>
                <a:spcPct val="90000"/>
              </a:lnSpc>
              <a:spcBef>
                <a:spcPts val="700"/>
              </a:spcBef>
              <a:buClrTx/>
              <a:buSzTx/>
              <a:buFontTx/>
              <a:buNone/>
              <a:defRPr b="1">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b="1">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b="1">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b="1">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43" name="Text Placeholder 4"/>
          <p:cNvSpPr>
            <a:spLocks noGrp="1"/>
          </p:cNvSpPr>
          <p:nvPr>
            <p:ph type="body" sz="quarter" idx="21"/>
          </p:nvPr>
        </p:nvSpPr>
        <p:spPr>
          <a:xfrm>
            <a:off x="4629150" y="1260871"/>
            <a:ext cx="3887392" cy="617935"/>
          </a:xfrm>
          <a:prstGeom prst="rect">
            <a:avLst/>
          </a:prstGeom>
        </p:spPr>
        <p:txBody>
          <a:bodyPr lIns="45719" tIns="45719" rIns="45719" bIns="45719" anchor="b"/>
          <a:lstStyle/>
          <a:p>
            <a:pPr marL="0" indent="0" defTabSz="685800">
              <a:lnSpc>
                <a:spcPct val="90000"/>
              </a:lnSpc>
              <a:spcBef>
                <a:spcPts val="700"/>
              </a:spcBef>
              <a:buClrTx/>
              <a:buSzTx/>
              <a:buFontTx/>
              <a:buNone/>
              <a:defRPr b="1">
                <a:solidFill>
                  <a:srgbClr val="000000"/>
                </a:solidFill>
                <a:latin typeface="Calibri"/>
                <a:ea typeface="Calibri"/>
                <a:cs typeface="Calibri"/>
                <a:sym typeface="Calibri"/>
              </a:defRPr>
            </a:pPr>
            <a:endParaRPr/>
          </a:p>
        </p:txBody>
      </p:sp>
      <p:sp>
        <p:nvSpPr>
          <p:cNvPr id="244"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30" name="Google Shape;23;p5"/>
          <p:cNvSpPr txBox="1">
            <a:spLocks noGrp="1"/>
          </p:cNvSpPr>
          <p:nvPr>
            <p:ph type="body" sz="half" idx="21"/>
          </p:nvPr>
        </p:nvSpPr>
        <p:spPr>
          <a:xfrm>
            <a:off x="4832399" y="1152475"/>
            <a:ext cx="3999902" cy="3416400"/>
          </a:xfrm>
          <a:prstGeom prst="rect">
            <a:avLst/>
          </a:prstGeom>
        </p:spPr>
        <p:txBody>
          <a:bodyPr/>
          <a:lstStyle/>
          <a:p>
            <a:pPr indent="-317500">
              <a:buSzPts val="1400"/>
              <a:defRPr sz="1400"/>
            </a:pPr>
            <a:endParaRP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51"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252"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66"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267" name="Body Level One…"/>
          <p:cNvSpPr txBox="1">
            <a:spLocks noGrp="1"/>
          </p:cNvSpPr>
          <p:nvPr>
            <p:ph type="body" sz="half" idx="1"/>
          </p:nvPr>
        </p:nvSpPr>
        <p:spPr>
          <a:xfrm>
            <a:off x="3887391" y="740568"/>
            <a:ext cx="4629151" cy="3655221"/>
          </a:xfrm>
          <a:prstGeom prst="rect">
            <a:avLst/>
          </a:prstGeom>
        </p:spPr>
        <p:txBody>
          <a:bodyPr lIns="45719" tIns="45719" rIns="45719" bIns="45719"/>
          <a:lstStyle>
            <a:lvl1pPr marL="171450" indent="-171450" defTabSz="685800">
              <a:lnSpc>
                <a:spcPct val="90000"/>
              </a:lnSpc>
              <a:spcBef>
                <a:spcPts val="700"/>
              </a:spcBef>
              <a:buClrTx/>
              <a:buSzPct val="100000"/>
              <a:buChar char="•"/>
              <a:defRPr sz="2400">
                <a:solidFill>
                  <a:srgbClr val="000000"/>
                </a:solidFill>
                <a:latin typeface="Calibri"/>
                <a:ea typeface="Calibri"/>
                <a:cs typeface="Calibri"/>
                <a:sym typeface="Calibri"/>
              </a:defRPr>
            </a:lvl1pPr>
            <a:lvl2pPr marL="538842" indent="-195942" defTabSz="685800">
              <a:lnSpc>
                <a:spcPct val="90000"/>
              </a:lnSpc>
              <a:spcBef>
                <a:spcPts val="700"/>
              </a:spcBef>
              <a:buClrTx/>
              <a:buSzPct val="100000"/>
              <a:buChar char="•"/>
              <a:defRPr sz="2400">
                <a:solidFill>
                  <a:srgbClr val="000000"/>
                </a:solidFill>
                <a:latin typeface="Calibri"/>
                <a:ea typeface="Calibri"/>
                <a:cs typeface="Calibri"/>
                <a:sym typeface="Calibri"/>
              </a:defRPr>
            </a:lvl2pPr>
            <a:lvl3pPr marL="914400" indent="-228600" defTabSz="685800">
              <a:lnSpc>
                <a:spcPct val="90000"/>
              </a:lnSpc>
              <a:spcBef>
                <a:spcPts val="700"/>
              </a:spcBef>
              <a:buClrTx/>
              <a:buSzPct val="100000"/>
              <a:buChar char="•"/>
              <a:defRPr sz="2400">
                <a:solidFill>
                  <a:srgbClr val="000000"/>
                </a:solidFill>
                <a:latin typeface="Calibri"/>
                <a:ea typeface="Calibri"/>
                <a:cs typeface="Calibri"/>
                <a:sym typeface="Calibri"/>
              </a:defRPr>
            </a:lvl3pPr>
            <a:lvl4pPr marL="1303019" indent="-274319" defTabSz="685800">
              <a:lnSpc>
                <a:spcPct val="90000"/>
              </a:lnSpc>
              <a:spcBef>
                <a:spcPts val="700"/>
              </a:spcBef>
              <a:buClrTx/>
              <a:buSzPct val="100000"/>
              <a:buChar char="•"/>
              <a:defRPr sz="2400">
                <a:solidFill>
                  <a:srgbClr val="000000"/>
                </a:solidFill>
                <a:latin typeface="Calibri"/>
                <a:ea typeface="Calibri"/>
                <a:cs typeface="Calibri"/>
                <a:sym typeface="Calibri"/>
              </a:defRPr>
            </a:lvl4pPr>
            <a:lvl5pPr marL="1645920" indent="-274320" defTabSz="685800">
              <a:lnSpc>
                <a:spcPct val="90000"/>
              </a:lnSpc>
              <a:spcBef>
                <a:spcPts val="700"/>
              </a:spcBef>
              <a:buClrTx/>
              <a:buSzPct val="100000"/>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68" name="Text Placeholder 3"/>
          <p:cNvSpPr>
            <a:spLocks noGrp="1"/>
          </p:cNvSpPr>
          <p:nvPr>
            <p:ph type="body" sz="quarter" idx="21"/>
          </p:nvPr>
        </p:nvSpPr>
        <p:spPr>
          <a:xfrm>
            <a:off x="629840" y="1543050"/>
            <a:ext cx="2949180" cy="2858692"/>
          </a:xfrm>
          <a:prstGeom prst="rect">
            <a:avLst/>
          </a:prstGeom>
        </p:spPr>
        <p:txBody>
          <a:bodyPr lIns="45719" tIns="45719" rIns="45719" bIns="45719"/>
          <a:lstStyle/>
          <a:p>
            <a:pPr marL="0" indent="0" defTabSz="685800">
              <a:lnSpc>
                <a:spcPct val="90000"/>
              </a:lnSpc>
              <a:spcBef>
                <a:spcPts val="700"/>
              </a:spcBef>
              <a:buClrTx/>
              <a:buSzTx/>
              <a:buFontTx/>
              <a:buNone/>
              <a:defRPr sz="1200">
                <a:solidFill>
                  <a:srgbClr val="000000"/>
                </a:solidFill>
                <a:latin typeface="Calibri"/>
                <a:ea typeface="Calibri"/>
                <a:cs typeface="Calibri"/>
                <a:sym typeface="Calibri"/>
              </a:defRPr>
            </a:pPr>
            <a:endParaRPr/>
          </a:p>
        </p:txBody>
      </p:sp>
      <p:sp>
        <p:nvSpPr>
          <p:cNvPr id="269"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76"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277" name="Picture Placeholder 2"/>
          <p:cNvSpPr>
            <a:spLocks noGrp="1"/>
          </p:cNvSpPr>
          <p:nvPr>
            <p:ph type="pic" sz="half" idx="21"/>
          </p:nvPr>
        </p:nvSpPr>
        <p:spPr>
          <a:xfrm>
            <a:off x="3887391" y="740568"/>
            <a:ext cx="4629151" cy="3655221"/>
          </a:xfrm>
          <a:prstGeom prst="rect">
            <a:avLst/>
          </a:prstGeom>
        </p:spPr>
        <p:txBody>
          <a:bodyPr lIns="91439" tIns="45719" rIns="91439" bIns="45719">
            <a:noAutofit/>
          </a:bodyPr>
          <a:lstStyle/>
          <a:p>
            <a:endParaRPr/>
          </a:p>
        </p:txBody>
      </p:sp>
      <p:sp>
        <p:nvSpPr>
          <p:cNvPr id="278" name="Body Level One…"/>
          <p:cNvSpPr txBox="1">
            <a:spLocks noGrp="1"/>
          </p:cNvSpPr>
          <p:nvPr>
            <p:ph type="body" sz="quarter" idx="1"/>
          </p:nvPr>
        </p:nvSpPr>
        <p:spPr>
          <a:xfrm>
            <a:off x="629841" y="1543050"/>
            <a:ext cx="2949178" cy="2858692"/>
          </a:xfrm>
          <a:prstGeom prst="rect">
            <a:avLst/>
          </a:prstGeom>
        </p:spPr>
        <p:txBody>
          <a:bodyPr lIns="45719" tIns="45719" rIns="45719" bIns="45719"/>
          <a:lstStyle>
            <a:lvl1pPr marL="0" indent="0" defTabSz="685800">
              <a:lnSpc>
                <a:spcPct val="90000"/>
              </a:lnSpc>
              <a:spcBef>
                <a:spcPts val="700"/>
              </a:spcBef>
              <a:buClrTx/>
              <a:buSzTx/>
              <a:buFontTx/>
              <a:buNone/>
              <a:defRPr sz="1200">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sz="1200">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sz="1200">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sz="1200">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sz="12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79"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7/24/23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1386610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46" name="Title Text"/>
          <p:cNvSpPr txBox="1">
            <a:spLocks noGrp="1"/>
          </p:cNvSpPr>
          <p:nvPr>
            <p:ph type="title"/>
          </p:nvPr>
        </p:nvSpPr>
        <p:spPr>
          <a:xfrm>
            <a:off x="311699" y="555600"/>
            <a:ext cx="2808001" cy="755700"/>
          </a:xfrm>
          <a:prstGeom prst="rect">
            <a:avLst/>
          </a:prstGeom>
        </p:spPr>
        <p:txBody>
          <a:bodyPr anchor="b"/>
          <a:lstStyle>
            <a:lvl1pPr>
              <a:defRPr sz="2400"/>
            </a:lvl1pPr>
          </a:lstStyle>
          <a:p>
            <a:r>
              <a:t>Title Text</a:t>
            </a:r>
          </a:p>
        </p:txBody>
      </p:sp>
      <p:sp>
        <p:nvSpPr>
          <p:cNvPr id="47" name="Body Level One…"/>
          <p:cNvSpPr txBox="1">
            <a:spLocks noGrp="1"/>
          </p:cNvSpPr>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490250" y="450149"/>
            <a:ext cx="6367801" cy="4090801"/>
          </a:xfrm>
          <a:prstGeom prst="rect">
            <a:avLst/>
          </a:prstGeom>
        </p:spPr>
        <p:txBody>
          <a:bodyPr anchor="ctr"/>
          <a:lstStyle>
            <a:lvl1pPr>
              <a:defRPr sz="4800"/>
            </a:lvl1pPr>
          </a:lstStyle>
          <a:p>
            <a:r>
              <a:t>Title Text</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63" name="Google Shape;36;p9"/>
          <p:cNvSpPr/>
          <p:nvPr/>
        </p:nvSpPr>
        <p:spPr>
          <a:xfrm>
            <a:off x="4572000" y="-125"/>
            <a:ext cx="4572000" cy="5143501"/>
          </a:xfrm>
          <a:prstGeom prst="rect">
            <a:avLst/>
          </a:prstGeom>
          <a:solidFill>
            <a:srgbClr val="EEEEEE"/>
          </a:solidFill>
          <a:ln w="12700">
            <a:miter lim="400000"/>
          </a:ln>
        </p:spPr>
        <p:txBody>
          <a:bodyPr lIns="45719" rIns="45719" anchor="ctr"/>
          <a:lstStyle/>
          <a:p>
            <a:endParaRPr/>
          </a:p>
        </p:txBody>
      </p:sp>
      <p:sp>
        <p:nvSpPr>
          <p:cNvPr id="64" name="Title Text"/>
          <p:cNvSpPr txBox="1">
            <a:spLocks noGrp="1"/>
          </p:cNvSpPr>
          <p:nvPr>
            <p:ph type="title"/>
          </p:nvPr>
        </p:nvSpPr>
        <p:spPr>
          <a:xfrm>
            <a:off x="265500" y="1233175"/>
            <a:ext cx="4045200" cy="1482301"/>
          </a:xfrm>
          <a:prstGeom prst="rect">
            <a:avLst/>
          </a:prstGeom>
        </p:spPr>
        <p:txBody>
          <a:bodyPr anchor="b"/>
          <a:lstStyle>
            <a:lvl1pPr algn="ctr">
              <a:defRPr sz="4200"/>
            </a:lvl1pPr>
          </a:lstStyle>
          <a:p>
            <a:r>
              <a:t>Title Text</a:t>
            </a:r>
          </a:p>
        </p:txBody>
      </p:sp>
      <p:sp>
        <p:nvSpPr>
          <p:cNvPr id="65" name="Body Level One…"/>
          <p:cNvSpPr txBox="1">
            <a:spLocks noGrp="1"/>
          </p:cNvSpPr>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66" name="Google Shape;39;p9"/>
          <p:cNvSpPr txBox="1">
            <a:spLocks noGrp="1"/>
          </p:cNvSpPr>
          <p:nvPr>
            <p:ph type="body" sz="half" idx="21"/>
          </p:nvPr>
        </p:nvSpPr>
        <p:spPr>
          <a:xfrm>
            <a:off x="4939500" y="724074"/>
            <a:ext cx="3837000" cy="3695102"/>
          </a:xfrm>
          <a:prstGeom prst="rect">
            <a:avLst/>
          </a:prstGeom>
        </p:spPr>
        <p:txBody>
          <a:bodyPr anchor="ctr"/>
          <a:lstStyle/>
          <a:p>
            <a:endParaRP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74" name="Body Level One…"/>
          <p:cNvSpPr txBox="1">
            <a:spLocks noGrp="1"/>
          </p:cNvSpPr>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82" name="xx%"/>
          <p:cNvSpPr txBox="1">
            <a:spLocks noGrp="1"/>
          </p:cNvSpPr>
          <p:nvPr>
            <p:ph type="title" hasCustomPrompt="1"/>
          </p:nvPr>
        </p:nvSpPr>
        <p:spPr>
          <a:xfrm>
            <a:off x="311699" y="1106125"/>
            <a:ext cx="8520602" cy="1963500"/>
          </a:xfrm>
          <a:prstGeom prst="rect">
            <a:avLst/>
          </a:prstGeom>
        </p:spPr>
        <p:txBody>
          <a:bodyPr anchor="b"/>
          <a:lstStyle>
            <a:lvl1pPr algn="ctr">
              <a:defRPr sz="12000"/>
            </a:lvl1pPr>
          </a:lstStyle>
          <a:p>
            <a:r>
              <a:t>xx%</a:t>
            </a:r>
          </a:p>
        </p:txBody>
      </p:sp>
      <p:sp>
        <p:nvSpPr>
          <p:cNvPr id="83" name="Body Level One…"/>
          <p:cNvSpPr txBox="1">
            <a:spLocks noGrp="1"/>
          </p:cNvSpPr>
          <p:nvPr>
            <p:ph type="body" sz="half" idx="1"/>
          </p:nvPr>
        </p:nvSpPr>
        <p:spPr>
          <a:xfrm>
            <a:off x="311699" y="3152225"/>
            <a:ext cx="8520602"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445025"/>
            <a:ext cx="8520602" cy="57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311699" y="1152475"/>
            <a:ext cx="8520602" cy="341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5" y="4700819"/>
            <a:ext cx="336813" cy="318396"/>
          </a:xfrm>
          <a:prstGeom prst="rect">
            <a:avLst/>
          </a:prstGeom>
          <a:ln w="12700">
            <a:miter lim="400000"/>
          </a:ln>
        </p:spPr>
        <p:txBody>
          <a:bodyPr wrap="none" lIns="91424" tIns="91424" rIns="91424" bIns="91424" anchor="ctr">
            <a:norm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1" r:id="rId10"/>
    <p:sldLayoutId id="2147483663" r:id="rId11"/>
    <p:sldLayoutId id="2147483664" r:id="rId12"/>
    <p:sldLayoutId id="2147483665" r:id="rId13"/>
    <p:sldLayoutId id="2147483666" r:id="rId14"/>
    <p:sldLayoutId id="2147483668" r:id="rId15"/>
    <p:sldLayoutId id="2147483669" r:id="rId16"/>
    <p:sldLayoutId id="2147483673" r:id="rId17"/>
    <p:sldLayoutId id="2147483674" r:id="rId18"/>
    <p:sldLayoutId id="2147483675" r:id="rId19"/>
    <p:sldLayoutId id="2147483676" r:id="rId20"/>
    <p:sldLayoutId id="2147483678" r:id="rId21"/>
    <p:sldLayoutId id="2147483679" r:id="rId22"/>
    <p:sldLayoutId id="2147483680"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hyperlink" Target="https://pxhere.com/en/photo/958791" TargetMode="External"/><Relationship Id="rId3" Type="http://schemas.openxmlformats.org/officeDocument/2006/relationships/image" Target="../media/image7.png"/><Relationship Id="rId7"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9.jpeg"/><Relationship Id="rId5" Type="http://schemas.microsoft.com/office/2007/relationships/hdphoto" Target="../media/hdphoto1.wdp"/><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10.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publicdomainpictures.net/view-image.php?image=17907"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publicdomainpictures.net/view-image.php?image=17907"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19.jpeg"/><Relationship Id="rId5" Type="http://schemas.openxmlformats.org/officeDocument/2006/relationships/image" Target="../media/image17.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19.jpeg"/><Relationship Id="rId5" Type="http://schemas.openxmlformats.org/officeDocument/2006/relationships/image" Target="../media/image17.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3.xml"/><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4.xml"/><Relationship Id="rId4" Type="http://schemas.openxmlformats.org/officeDocument/2006/relationships/image" Target="../media/image12.png"/><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26.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27.jpeg"/><Relationship Id="rId4" Type="http://schemas.openxmlformats.org/officeDocument/2006/relationships/image" Target="../media/image26.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8.tif"/></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27.jpeg"/><Relationship Id="rId5" Type="http://schemas.openxmlformats.org/officeDocument/2006/relationships/image" Target="../media/image28.tif"/><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5.xml"/><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6.xml"/><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7.xml"/><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8.xml"/><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10.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microsoft.com/office/2007/relationships/hdphoto" Target="../media/hdphoto1.wdp"/><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pxhere.com/en/photo/958791" TargetMode="External"/><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8.jpeg"/><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hyperlink" Target="https://pxhere.com/en/photo/958791" TargetMode="External"/><Relationship Id="rId3" Type="http://schemas.openxmlformats.org/officeDocument/2006/relationships/image" Target="../media/image7.png"/><Relationship Id="rId7"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9.jpeg"/><Relationship Id="rId5" Type="http://schemas.microsoft.com/office/2007/relationships/hdphoto" Target="../media/hdphoto1.wdp"/><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708160"/>
          </a:xfrm>
          <a:prstGeom prst="rect">
            <a:avLst/>
          </a:prstGeom>
          <a:noFill/>
        </p:spPr>
        <p:txBody>
          <a:bodyPr wrap="square" rtlCol="0">
            <a:spAutoFit/>
          </a:bodyPr>
          <a:lstStyle/>
          <a:p>
            <a:r>
              <a:rPr lang="en-US" sz="1050" dirty="0"/>
              <a:t>This is my friend Maggie.  Say hi to Maggie. She is learning to speak puppet language and needs your help.  Would you like to help Maggie learn to speak puppet language?</a:t>
            </a:r>
          </a:p>
          <a:p>
            <a:endParaRPr lang="en-US" sz="1050" dirty="0"/>
          </a:p>
          <a:p>
            <a:r>
              <a:rPr lang="en-US" sz="1050" dirty="0"/>
              <a:t>OK great! Are you ready to help her learn puppet language?</a:t>
            </a:r>
          </a:p>
        </p:txBody>
      </p:sp>
    </p:spTree>
    <p:extLst>
      <p:ext uri="{BB962C8B-B14F-4D97-AF65-F5344CB8AC3E}">
        <p14:creationId xmlns:p14="http://schemas.microsoft.com/office/powerpoint/2010/main" val="7011473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6"/>
          <a:stretch>
            <a:fillRect/>
          </a:stretch>
        </p:blipFill>
        <p:spPr>
          <a:xfrm>
            <a:off x="4722276" y="2532106"/>
            <a:ext cx="2033715" cy="2033715"/>
          </a:xfrm>
          <a:prstGeom prst="rect">
            <a:avLst/>
          </a:prstGeom>
        </p:spPr>
      </p:pic>
      <p:pic>
        <p:nvPicPr>
          <p:cNvPr id="4" name="Picture 3" descr="A picture containing footwear&#10;&#10;Description automatically generated">
            <a:extLst>
              <a:ext uri="{FF2B5EF4-FFF2-40B4-BE49-F238E27FC236}">
                <a16:creationId xmlns:a16="http://schemas.microsoft.com/office/drawing/2014/main" id="{C6A5CD8B-2948-A895-DBF6-05DDAF068381}"/>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11231" b="12293"/>
          <a:stretch/>
        </p:blipFill>
        <p:spPr>
          <a:xfrm>
            <a:off x="4714877" y="496586"/>
            <a:ext cx="2785178" cy="1419997"/>
          </a:xfrm>
          <a:prstGeom prst="rect">
            <a:avLst/>
          </a:prstGeom>
        </p:spPr>
      </p:pic>
    </p:spTree>
    <p:extLst>
      <p:ext uri="{BB962C8B-B14F-4D97-AF65-F5344CB8AC3E}">
        <p14:creationId xmlns:p14="http://schemas.microsoft.com/office/powerpoint/2010/main" val="2137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518739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6" name="TextBox 5">
            <a:extLst>
              <a:ext uri="{FF2B5EF4-FFF2-40B4-BE49-F238E27FC236}">
                <a16:creationId xmlns:a16="http://schemas.microsoft.com/office/drawing/2014/main" id="{4A15ED27-67F4-8E4B-8DA5-F9E35E9DF920}"/>
              </a:ext>
            </a:extLst>
          </p:cNvPr>
          <p:cNvSpPr txBox="1"/>
          <p:nvPr/>
        </p:nvSpPr>
        <p:spPr>
          <a:xfrm>
            <a:off x="449479" y="3457115"/>
            <a:ext cx="281940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This is a </a:t>
            </a:r>
            <a:r>
              <a:rPr kumimoji="0" lang="en-US" sz="1400" b="0" i="0" u="none" strike="noStrike" cap="none" spc="0" normalizeH="0" baseline="0" dirty="0" err="1">
                <a:ln>
                  <a:noFill/>
                </a:ln>
                <a:solidFill>
                  <a:srgbClr val="000000"/>
                </a:solidFill>
                <a:effectLst/>
                <a:uFillTx/>
                <a:latin typeface="+mj-lt"/>
                <a:ea typeface="+mj-ea"/>
                <a:cs typeface="+mj-cs"/>
                <a:sym typeface="Arial"/>
              </a:rPr>
              <a:t>vemo</a:t>
            </a:r>
            <a:r>
              <a:rPr kumimoji="0" lang="en-US" sz="1400" b="0" i="0" u="none" strike="noStrike" cap="none" spc="0" normalizeH="0" baseline="0" dirty="0">
                <a:ln>
                  <a:noFill/>
                </a:ln>
                <a:solidFill>
                  <a:srgbClr val="000000"/>
                </a:solidFill>
                <a:effectLst/>
                <a:uFillTx/>
                <a:latin typeface="+mj-lt"/>
                <a:ea typeface="+mj-ea"/>
                <a:cs typeface="+mj-cs"/>
                <a:sym typeface="Arial"/>
              </a:rPr>
              <a:t>. </a:t>
            </a:r>
          </a:p>
        </p:txBody>
      </p:sp>
      <p:pic>
        <p:nvPicPr>
          <p:cNvPr id="2" name="Google Shape;137;p26">
            <a:extLst>
              <a:ext uri="{FF2B5EF4-FFF2-40B4-BE49-F238E27FC236}">
                <a16:creationId xmlns:a16="http://schemas.microsoft.com/office/drawing/2014/main" id="{9065D48D-EAAD-E9F6-1320-7AFB515BC7B7}"/>
              </a:ext>
            </a:extLst>
          </p:cNvPr>
          <p:cNvPicPr preferRelativeResize="0"/>
          <p:nvPr/>
        </p:nvPicPr>
        <p:blipFill>
          <a:blip r:embed="rId4">
            <a:alphaModFix/>
          </a:blip>
          <a:stretch>
            <a:fillRect/>
          </a:stretch>
        </p:blipFill>
        <p:spPr>
          <a:xfrm>
            <a:off x="812406" y="1448593"/>
            <a:ext cx="1796188" cy="1743075"/>
          </a:xfrm>
          <a:prstGeom prst="rect">
            <a:avLst/>
          </a:prstGeom>
          <a:noFill/>
          <a:ln>
            <a:noFill/>
          </a:ln>
        </p:spPr>
      </p:pic>
    </p:spTree>
    <p:extLst>
      <p:ext uri="{BB962C8B-B14F-4D97-AF65-F5344CB8AC3E}">
        <p14:creationId xmlns:p14="http://schemas.microsoft.com/office/powerpoint/2010/main" val="34896049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8" name="TextBox 7">
            <a:extLst>
              <a:ext uri="{FF2B5EF4-FFF2-40B4-BE49-F238E27FC236}">
                <a16:creationId xmlns:a16="http://schemas.microsoft.com/office/drawing/2014/main" id="{3FF866EC-0B5B-5E49-84AA-99209D629FE0}"/>
              </a:ext>
            </a:extLst>
          </p:cNvPr>
          <p:cNvSpPr txBox="1"/>
          <p:nvPr/>
        </p:nvSpPr>
        <p:spPr>
          <a:xfrm>
            <a:off x="5239636" y="2012355"/>
            <a:ext cx="289964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kumimoji="0" lang="en-US" sz="1400" b="0" i="0" u="none" strike="noStrike" cap="none" spc="0" normalizeH="0" baseline="0" dirty="0">
                <a:ln>
                  <a:noFill/>
                </a:ln>
                <a:solidFill>
                  <a:srgbClr val="000000"/>
                </a:solidFill>
                <a:effectLst/>
                <a:uFillTx/>
                <a:latin typeface="+mj-lt"/>
                <a:ea typeface="+mj-ea"/>
                <a:cs typeface="+mj-cs"/>
                <a:sym typeface="Arial"/>
              </a:rPr>
              <a:t>See this</a:t>
            </a:r>
            <a:r>
              <a:rPr lang="en-US" dirty="0"/>
              <a: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43;p26">
            <a:extLst>
              <a:ext uri="{FF2B5EF4-FFF2-40B4-BE49-F238E27FC236}">
                <a16:creationId xmlns:a16="http://schemas.microsoft.com/office/drawing/2014/main" id="{2B20D242-0A73-0FB4-DD59-89BAD67F2AEA}"/>
              </a:ext>
            </a:extLst>
          </p:cNvPr>
          <p:cNvPicPr preferRelativeResize="0"/>
          <p:nvPr/>
        </p:nvPicPr>
        <p:blipFill>
          <a:blip r:embed="rId4">
            <a:alphaModFix/>
          </a:blip>
          <a:stretch>
            <a:fillRect/>
          </a:stretch>
        </p:blipFill>
        <p:spPr>
          <a:xfrm>
            <a:off x="5746149" y="304359"/>
            <a:ext cx="1886624" cy="1489594"/>
          </a:xfrm>
          <a:prstGeom prst="rect">
            <a:avLst/>
          </a:prstGeom>
          <a:noFill/>
          <a:ln>
            <a:noFill/>
          </a:ln>
        </p:spPr>
      </p:pic>
      <p:pic>
        <p:nvPicPr>
          <p:cNvPr id="3" name="Google Shape;137;p26">
            <a:extLst>
              <a:ext uri="{FF2B5EF4-FFF2-40B4-BE49-F238E27FC236}">
                <a16:creationId xmlns:a16="http://schemas.microsoft.com/office/drawing/2014/main" id="{4B57AAA1-EE87-DCA1-1FBE-0222F7AF3A51}"/>
              </a:ext>
            </a:extLst>
          </p:cNvPr>
          <p:cNvPicPr preferRelativeResize="0"/>
          <p:nvPr/>
        </p:nvPicPr>
        <p:blipFill>
          <a:blip r:embed="rId5">
            <a:alphaModFix/>
          </a:blip>
          <a:stretch>
            <a:fillRect/>
          </a:stretch>
        </p:blipFill>
        <p:spPr>
          <a:xfrm>
            <a:off x="812406" y="1448593"/>
            <a:ext cx="1796188" cy="1743075"/>
          </a:xfrm>
          <a:prstGeom prst="rect">
            <a:avLst/>
          </a:prstGeom>
          <a:noFill/>
          <a:ln>
            <a:noFill/>
          </a:ln>
        </p:spPr>
      </p:pic>
    </p:spTree>
    <p:extLst>
      <p:ext uri="{BB962C8B-B14F-4D97-AF65-F5344CB8AC3E}">
        <p14:creationId xmlns:p14="http://schemas.microsoft.com/office/powerpoint/2010/main" val="22291893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43;p26">
            <a:extLst>
              <a:ext uri="{FF2B5EF4-FFF2-40B4-BE49-F238E27FC236}">
                <a16:creationId xmlns:a16="http://schemas.microsoft.com/office/drawing/2014/main" id="{EC256474-F51E-02CB-0CF3-FF7435F90DF3}"/>
              </a:ext>
            </a:extLst>
          </p:cNvPr>
          <p:cNvPicPr preferRelativeResize="0"/>
          <p:nvPr/>
        </p:nvPicPr>
        <p:blipFill>
          <a:blip r:embed="rId4">
            <a:alphaModFix/>
          </a:blip>
          <a:stretch>
            <a:fillRect/>
          </a:stretch>
        </p:blipFill>
        <p:spPr>
          <a:xfrm>
            <a:off x="5746149" y="304359"/>
            <a:ext cx="1886624" cy="1489594"/>
          </a:xfrm>
          <a:prstGeom prst="rect">
            <a:avLst/>
          </a:prstGeom>
          <a:noFill/>
          <a:ln>
            <a:noFill/>
          </a:ln>
        </p:spPr>
      </p:pic>
      <p:pic>
        <p:nvPicPr>
          <p:cNvPr id="3" name="Google Shape;137;p26">
            <a:extLst>
              <a:ext uri="{FF2B5EF4-FFF2-40B4-BE49-F238E27FC236}">
                <a16:creationId xmlns:a16="http://schemas.microsoft.com/office/drawing/2014/main" id="{F4B22B22-F6AD-14E9-30DF-A8016CB9B493}"/>
              </a:ext>
            </a:extLst>
          </p:cNvPr>
          <p:cNvPicPr preferRelativeResize="0"/>
          <p:nvPr/>
        </p:nvPicPr>
        <p:blipFill>
          <a:blip r:embed="rId5">
            <a:alphaModFix/>
          </a:blip>
          <a:stretch>
            <a:fillRect/>
          </a:stretch>
        </p:blipFill>
        <p:spPr>
          <a:xfrm>
            <a:off x="812406" y="1448593"/>
            <a:ext cx="1796188" cy="1743075"/>
          </a:xfrm>
          <a:prstGeom prst="rect">
            <a:avLst/>
          </a:prstGeom>
          <a:noFill/>
          <a:ln>
            <a:noFill/>
          </a:ln>
        </p:spPr>
      </p:pic>
      <p:pic>
        <p:nvPicPr>
          <p:cNvPr id="4" name="Google Shape;138;p26">
            <a:extLst>
              <a:ext uri="{FF2B5EF4-FFF2-40B4-BE49-F238E27FC236}">
                <a16:creationId xmlns:a16="http://schemas.microsoft.com/office/drawing/2014/main" id="{FB941E4B-8F9D-F951-FAEC-095ABF27A145}"/>
              </a:ext>
            </a:extLst>
          </p:cNvPr>
          <p:cNvPicPr preferRelativeResize="0"/>
          <p:nvPr/>
        </p:nvPicPr>
        <p:blipFill>
          <a:blip r:embed="rId6">
            <a:alphaModFix/>
          </a:blip>
          <a:stretch>
            <a:fillRect/>
          </a:stretch>
        </p:blipFill>
        <p:spPr>
          <a:xfrm>
            <a:off x="5429529" y="3078542"/>
            <a:ext cx="2628900" cy="1743075"/>
          </a:xfrm>
          <a:prstGeom prst="rect">
            <a:avLst/>
          </a:prstGeom>
          <a:noFill/>
          <a:ln>
            <a:noFill/>
          </a:ln>
        </p:spPr>
      </p:pic>
      <p:sp>
        <p:nvSpPr>
          <p:cNvPr id="10" name="TextBox 9">
            <a:extLst>
              <a:ext uri="{FF2B5EF4-FFF2-40B4-BE49-F238E27FC236}">
                <a16:creationId xmlns:a16="http://schemas.microsoft.com/office/drawing/2014/main" id="{FFF21E14-F60D-C14D-ABCF-75BB97AEB289}"/>
              </a:ext>
            </a:extLst>
          </p:cNvPr>
          <p:cNvSpPr txBox="1"/>
          <p:nvPr/>
        </p:nvSpPr>
        <p:spPr>
          <a:xfrm>
            <a:off x="5498728" y="4620444"/>
            <a:ext cx="249050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kumimoji="0" lang="en-US" sz="1400" b="0" i="0" u="none" strike="noStrike" cap="none" spc="0" normalizeH="0" baseline="0" dirty="0">
                <a:ln>
                  <a:noFill/>
                </a:ln>
                <a:solidFill>
                  <a:srgbClr val="000000"/>
                </a:solidFill>
                <a:effectLst/>
                <a:uFillTx/>
                <a:latin typeface="+mj-lt"/>
                <a:ea typeface="+mj-ea"/>
                <a:cs typeface="+mj-cs"/>
                <a:sym typeface="Arial"/>
              </a:rPr>
              <a:t>See this?</a:t>
            </a:r>
          </a:p>
        </p:txBody>
      </p:sp>
    </p:spTree>
    <p:extLst>
      <p:ext uri="{BB962C8B-B14F-4D97-AF65-F5344CB8AC3E}">
        <p14:creationId xmlns:p14="http://schemas.microsoft.com/office/powerpoint/2010/main" val="29047566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43;p26">
            <a:extLst>
              <a:ext uri="{FF2B5EF4-FFF2-40B4-BE49-F238E27FC236}">
                <a16:creationId xmlns:a16="http://schemas.microsoft.com/office/drawing/2014/main" id="{C14CE051-2A9A-30BA-C285-FE969B203E33}"/>
              </a:ext>
            </a:extLst>
          </p:cNvPr>
          <p:cNvPicPr preferRelativeResize="0"/>
          <p:nvPr/>
        </p:nvPicPr>
        <p:blipFill>
          <a:blip r:embed="rId4">
            <a:alphaModFix/>
          </a:blip>
          <a:stretch>
            <a:fillRect/>
          </a:stretch>
        </p:blipFill>
        <p:spPr>
          <a:xfrm>
            <a:off x="5746149" y="304359"/>
            <a:ext cx="1886624" cy="1489594"/>
          </a:xfrm>
          <a:prstGeom prst="rect">
            <a:avLst/>
          </a:prstGeom>
          <a:noFill/>
          <a:ln>
            <a:noFill/>
          </a:ln>
        </p:spPr>
      </p:pic>
      <p:pic>
        <p:nvPicPr>
          <p:cNvPr id="3" name="Google Shape;137;p26">
            <a:extLst>
              <a:ext uri="{FF2B5EF4-FFF2-40B4-BE49-F238E27FC236}">
                <a16:creationId xmlns:a16="http://schemas.microsoft.com/office/drawing/2014/main" id="{BD9A21BC-351A-03A5-0EF9-B11C097E1BF9}"/>
              </a:ext>
            </a:extLst>
          </p:cNvPr>
          <p:cNvPicPr preferRelativeResize="0"/>
          <p:nvPr/>
        </p:nvPicPr>
        <p:blipFill>
          <a:blip r:embed="rId5">
            <a:alphaModFix/>
          </a:blip>
          <a:stretch>
            <a:fillRect/>
          </a:stretch>
        </p:blipFill>
        <p:spPr>
          <a:xfrm>
            <a:off x="812406" y="1448593"/>
            <a:ext cx="1796188" cy="1743075"/>
          </a:xfrm>
          <a:prstGeom prst="rect">
            <a:avLst/>
          </a:prstGeom>
          <a:noFill/>
          <a:ln>
            <a:noFill/>
          </a:ln>
        </p:spPr>
      </p:pic>
      <p:pic>
        <p:nvPicPr>
          <p:cNvPr id="4" name="Google Shape;138;p26">
            <a:extLst>
              <a:ext uri="{FF2B5EF4-FFF2-40B4-BE49-F238E27FC236}">
                <a16:creationId xmlns:a16="http://schemas.microsoft.com/office/drawing/2014/main" id="{AE8E4A47-7036-B4F3-1197-451F01E4AA4C}"/>
              </a:ext>
            </a:extLst>
          </p:cNvPr>
          <p:cNvPicPr preferRelativeResize="0"/>
          <p:nvPr/>
        </p:nvPicPr>
        <p:blipFill>
          <a:blip r:embed="rId6">
            <a:alphaModFix/>
          </a:blip>
          <a:stretch>
            <a:fillRect/>
          </a:stretch>
        </p:blipFill>
        <p:spPr>
          <a:xfrm>
            <a:off x="5429529" y="3078542"/>
            <a:ext cx="2628900" cy="1743075"/>
          </a:xfrm>
          <a:prstGeom prst="rect">
            <a:avLst/>
          </a:prstGeom>
          <a:noFill/>
          <a:ln>
            <a:noFill/>
          </a:ln>
        </p:spPr>
      </p:pic>
    </p:spTree>
    <p:extLst>
      <p:ext uri="{BB962C8B-B14F-4D97-AF65-F5344CB8AC3E}">
        <p14:creationId xmlns:p14="http://schemas.microsoft.com/office/powerpoint/2010/main" val="3809662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
                                        </p:tgtEl>
                                        <p:attrNameLst>
                                          <p:attrName>r</p:attrName>
                                        </p:attrNameLst>
                                      </p:cBhvr>
                                    </p:animRot>
                                    <p:animRot by="-240000">
                                      <p:cBhvr>
                                        <p:cTn id="15" dur="200" fill="hold">
                                          <p:stCondLst>
                                            <p:cond delay="200"/>
                                          </p:stCondLst>
                                        </p:cTn>
                                        <p:tgtEl>
                                          <p:spTgt spid="2"/>
                                        </p:tgtEl>
                                        <p:attrNameLst>
                                          <p:attrName>r</p:attrName>
                                        </p:attrNameLst>
                                      </p:cBhvr>
                                    </p:animRot>
                                    <p:animRot by="240000">
                                      <p:cBhvr>
                                        <p:cTn id="16" dur="200" fill="hold">
                                          <p:stCondLst>
                                            <p:cond delay="400"/>
                                          </p:stCondLst>
                                        </p:cTn>
                                        <p:tgtEl>
                                          <p:spTgt spid="2"/>
                                        </p:tgtEl>
                                        <p:attrNameLst>
                                          <p:attrName>r</p:attrName>
                                        </p:attrNameLst>
                                      </p:cBhvr>
                                    </p:animRot>
                                    <p:animRot by="-240000">
                                      <p:cBhvr>
                                        <p:cTn id="17" dur="200" fill="hold">
                                          <p:stCondLst>
                                            <p:cond delay="600"/>
                                          </p:stCondLst>
                                        </p:cTn>
                                        <p:tgtEl>
                                          <p:spTgt spid="2"/>
                                        </p:tgtEl>
                                        <p:attrNameLst>
                                          <p:attrName>r</p:attrName>
                                        </p:attrNameLst>
                                      </p:cBhvr>
                                    </p:animRot>
                                    <p:animRot by="120000">
                                      <p:cBhvr>
                                        <p:cTn id="18" dur="200" fill="hold">
                                          <p:stCondLst>
                                            <p:cond delay="800"/>
                                          </p:stCondLst>
                                        </p:cTn>
                                        <p:tgtEl>
                                          <p:spTgt spid="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4"/>
                                        </p:tgtEl>
                                        <p:attrNameLst>
                                          <p:attrName>r</p:attrName>
                                        </p:attrNameLst>
                                      </p:cBhvr>
                                    </p:animRot>
                                    <p:animRot by="-240000">
                                      <p:cBhvr>
                                        <p:cTn id="23" dur="200" fill="hold">
                                          <p:stCondLst>
                                            <p:cond delay="200"/>
                                          </p:stCondLst>
                                        </p:cTn>
                                        <p:tgtEl>
                                          <p:spTgt spid="4"/>
                                        </p:tgtEl>
                                        <p:attrNameLst>
                                          <p:attrName>r</p:attrName>
                                        </p:attrNameLst>
                                      </p:cBhvr>
                                    </p:animRot>
                                    <p:animRot by="240000">
                                      <p:cBhvr>
                                        <p:cTn id="24" dur="200" fill="hold">
                                          <p:stCondLst>
                                            <p:cond delay="400"/>
                                          </p:stCondLst>
                                        </p:cTn>
                                        <p:tgtEl>
                                          <p:spTgt spid="4"/>
                                        </p:tgtEl>
                                        <p:attrNameLst>
                                          <p:attrName>r</p:attrName>
                                        </p:attrNameLst>
                                      </p:cBhvr>
                                    </p:animRot>
                                    <p:animRot by="-240000">
                                      <p:cBhvr>
                                        <p:cTn id="25" dur="200" fill="hold">
                                          <p:stCondLst>
                                            <p:cond delay="600"/>
                                          </p:stCondLst>
                                        </p:cTn>
                                        <p:tgtEl>
                                          <p:spTgt spid="4"/>
                                        </p:tgtEl>
                                        <p:attrNameLst>
                                          <p:attrName>r</p:attrName>
                                        </p:attrNameLst>
                                      </p:cBhvr>
                                    </p:animRot>
                                    <p:animRot by="120000">
                                      <p:cBhvr>
                                        <p:cTn id="26"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16" name="Google Shape;248;p36">
            <a:extLst>
              <a:ext uri="{FF2B5EF4-FFF2-40B4-BE49-F238E27FC236}">
                <a16:creationId xmlns:a16="http://schemas.microsoft.com/office/drawing/2014/main" id="{A6FB135D-232E-6961-03C3-DE8F01E84F00}"/>
              </a:ext>
            </a:extLst>
          </p:cNvPr>
          <p:cNvSpPr txBox="1"/>
          <p:nvPr/>
        </p:nvSpPr>
        <p:spPr>
          <a:xfrm>
            <a:off x="523341" y="3127912"/>
            <a:ext cx="2378401" cy="400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r>
              <a:rPr lang="en-US" dirty="0"/>
              <a:t>See this? This is a </a:t>
            </a:r>
            <a:r>
              <a:rPr lang="en-US" dirty="0" err="1"/>
              <a:t>gerp</a:t>
            </a:r>
            <a:r>
              <a:rPr lang="en-US" dirty="0"/>
              <a:t>. </a:t>
            </a:r>
          </a:p>
        </p:txBody>
      </p:sp>
      <p:pic>
        <p:nvPicPr>
          <p:cNvPr id="2" name="Google Shape;153;p27">
            <a:extLst>
              <a:ext uri="{FF2B5EF4-FFF2-40B4-BE49-F238E27FC236}">
                <a16:creationId xmlns:a16="http://schemas.microsoft.com/office/drawing/2014/main" id="{8D8BA4D8-ACC5-E56C-6F1A-E8E15058332E}"/>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spTree>
    <p:extLst>
      <p:ext uri="{BB962C8B-B14F-4D97-AF65-F5344CB8AC3E}">
        <p14:creationId xmlns:p14="http://schemas.microsoft.com/office/powerpoint/2010/main" val="33099106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9" name="Google Shape;250;p36">
            <a:extLst>
              <a:ext uri="{FF2B5EF4-FFF2-40B4-BE49-F238E27FC236}">
                <a16:creationId xmlns:a16="http://schemas.microsoft.com/office/drawing/2014/main" id="{30811B41-CF8A-6333-52A4-39CEF1BB2920}"/>
              </a:ext>
            </a:extLst>
          </p:cNvPr>
          <p:cNvSpPr txBox="1"/>
          <p:nvPr/>
        </p:nvSpPr>
        <p:spPr>
          <a:xfrm>
            <a:off x="4981714" y="1848647"/>
            <a:ext cx="2378400" cy="4000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p>
            <a:pPr algn="ctr"/>
            <a:r>
              <a:rPr lang="en-US" dirty="0"/>
              <a:t>See this?</a:t>
            </a:r>
          </a:p>
        </p:txBody>
      </p:sp>
      <p:pic>
        <p:nvPicPr>
          <p:cNvPr id="2" name="Google Shape;153;p27">
            <a:extLst>
              <a:ext uri="{FF2B5EF4-FFF2-40B4-BE49-F238E27FC236}">
                <a16:creationId xmlns:a16="http://schemas.microsoft.com/office/drawing/2014/main" id="{BF729462-AC39-7829-99AC-F1B74D0B4F3B}"/>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pic>
        <p:nvPicPr>
          <p:cNvPr id="4" name="Google Shape;152;p27">
            <a:extLst>
              <a:ext uri="{FF2B5EF4-FFF2-40B4-BE49-F238E27FC236}">
                <a16:creationId xmlns:a16="http://schemas.microsoft.com/office/drawing/2014/main" id="{1377E5F0-DCCA-1DF2-7946-39EAC22EE7E6}"/>
              </a:ext>
            </a:extLst>
          </p:cNvPr>
          <p:cNvPicPr preferRelativeResize="0"/>
          <p:nvPr/>
        </p:nvPicPr>
        <p:blipFill>
          <a:blip r:embed="rId5">
            <a:alphaModFix/>
          </a:blip>
          <a:stretch>
            <a:fillRect/>
          </a:stretch>
        </p:blipFill>
        <p:spPr>
          <a:xfrm>
            <a:off x="4823117" y="281353"/>
            <a:ext cx="2166767" cy="1459881"/>
          </a:xfrm>
          <a:prstGeom prst="rect">
            <a:avLst/>
          </a:prstGeom>
          <a:noFill/>
          <a:ln>
            <a:noFill/>
          </a:ln>
        </p:spPr>
      </p:pic>
    </p:spTree>
    <p:extLst>
      <p:ext uri="{BB962C8B-B14F-4D97-AF65-F5344CB8AC3E}">
        <p14:creationId xmlns:p14="http://schemas.microsoft.com/office/powerpoint/2010/main" val="25371423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53;p27">
            <a:extLst>
              <a:ext uri="{FF2B5EF4-FFF2-40B4-BE49-F238E27FC236}">
                <a16:creationId xmlns:a16="http://schemas.microsoft.com/office/drawing/2014/main" id="{170977AB-173F-6605-E14D-868B1E5D737E}"/>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pic>
        <p:nvPicPr>
          <p:cNvPr id="4" name="Google Shape;152;p27">
            <a:extLst>
              <a:ext uri="{FF2B5EF4-FFF2-40B4-BE49-F238E27FC236}">
                <a16:creationId xmlns:a16="http://schemas.microsoft.com/office/drawing/2014/main" id="{E1CB4461-45A1-8DAA-E5CB-4D0B0DFFF75E}"/>
              </a:ext>
            </a:extLst>
          </p:cNvPr>
          <p:cNvPicPr preferRelativeResize="0"/>
          <p:nvPr/>
        </p:nvPicPr>
        <p:blipFill>
          <a:blip r:embed="rId5">
            <a:alphaModFix/>
          </a:blip>
          <a:stretch>
            <a:fillRect/>
          </a:stretch>
        </p:blipFill>
        <p:spPr>
          <a:xfrm>
            <a:off x="4823117" y="281353"/>
            <a:ext cx="2166767" cy="1459881"/>
          </a:xfrm>
          <a:prstGeom prst="rect">
            <a:avLst/>
          </a:prstGeom>
          <a:noFill/>
          <a:ln>
            <a:noFill/>
          </a:ln>
        </p:spPr>
      </p:pic>
      <p:sp>
        <p:nvSpPr>
          <p:cNvPr id="21" name="TextBox 20">
            <a:extLst>
              <a:ext uri="{FF2B5EF4-FFF2-40B4-BE49-F238E27FC236}">
                <a16:creationId xmlns:a16="http://schemas.microsoft.com/office/drawing/2014/main" id="{91919892-73BE-7074-6BED-3A176A872C0D}"/>
              </a:ext>
            </a:extLst>
          </p:cNvPr>
          <p:cNvSpPr txBox="1"/>
          <p:nvPr/>
        </p:nvSpPr>
        <p:spPr>
          <a:xfrm>
            <a:off x="4863536" y="4511226"/>
            <a:ext cx="249050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kumimoji="0" lang="en-US" sz="1400" b="0" i="0" u="none" strike="noStrike" cap="none" spc="0" normalizeH="0" baseline="0" dirty="0">
                <a:ln>
                  <a:noFill/>
                </a:ln>
                <a:solidFill>
                  <a:srgbClr val="000000"/>
                </a:solidFill>
                <a:effectLst/>
                <a:uFillTx/>
                <a:latin typeface="+mj-lt"/>
                <a:ea typeface="+mj-ea"/>
                <a:cs typeface="+mj-cs"/>
                <a:sym typeface="Arial"/>
              </a:rPr>
              <a:t>See this? </a:t>
            </a:r>
          </a:p>
        </p:txBody>
      </p:sp>
      <p:pic>
        <p:nvPicPr>
          <p:cNvPr id="5" name="Picture 4" descr="A black remote control with buttons&#10;&#10;Description automatically generated with medium confidence">
            <a:extLst>
              <a:ext uri="{FF2B5EF4-FFF2-40B4-BE49-F238E27FC236}">
                <a16:creationId xmlns:a16="http://schemas.microsoft.com/office/drawing/2014/main" id="{B5ABE8F4-64A5-E808-19BD-8E36D52DDB51}"/>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7582" t="8325" r="28260" b="12838"/>
          <a:stretch/>
        </p:blipFill>
        <p:spPr>
          <a:xfrm>
            <a:off x="5548184" y="2302515"/>
            <a:ext cx="1121206" cy="2001796"/>
          </a:xfrm>
          <a:prstGeom prst="rect">
            <a:avLst/>
          </a:prstGeom>
        </p:spPr>
      </p:pic>
    </p:spTree>
    <p:extLst>
      <p:ext uri="{BB962C8B-B14F-4D97-AF65-F5344CB8AC3E}">
        <p14:creationId xmlns:p14="http://schemas.microsoft.com/office/powerpoint/2010/main" val="2010284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53;p27">
            <a:extLst>
              <a:ext uri="{FF2B5EF4-FFF2-40B4-BE49-F238E27FC236}">
                <a16:creationId xmlns:a16="http://schemas.microsoft.com/office/drawing/2014/main" id="{0D4FFBCB-DC8B-5556-B023-97E6771A48B7}"/>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pic>
        <p:nvPicPr>
          <p:cNvPr id="4" name="Google Shape;152;p27">
            <a:extLst>
              <a:ext uri="{FF2B5EF4-FFF2-40B4-BE49-F238E27FC236}">
                <a16:creationId xmlns:a16="http://schemas.microsoft.com/office/drawing/2014/main" id="{39007CC1-53C8-CC18-10CE-5A0258B83538}"/>
              </a:ext>
            </a:extLst>
          </p:cNvPr>
          <p:cNvPicPr preferRelativeResize="0"/>
          <p:nvPr/>
        </p:nvPicPr>
        <p:blipFill>
          <a:blip r:embed="rId5">
            <a:alphaModFix/>
          </a:blip>
          <a:stretch>
            <a:fillRect/>
          </a:stretch>
        </p:blipFill>
        <p:spPr>
          <a:xfrm>
            <a:off x="4823117" y="281353"/>
            <a:ext cx="2166767" cy="1459881"/>
          </a:xfrm>
          <a:prstGeom prst="rect">
            <a:avLst/>
          </a:prstGeom>
          <a:noFill/>
          <a:ln>
            <a:noFill/>
          </a:ln>
        </p:spPr>
      </p:pic>
      <p:pic>
        <p:nvPicPr>
          <p:cNvPr id="3" name="Picture 2" descr="A black remote control with buttons&#10;&#10;Description automatically generated with medium confidence">
            <a:extLst>
              <a:ext uri="{FF2B5EF4-FFF2-40B4-BE49-F238E27FC236}">
                <a16:creationId xmlns:a16="http://schemas.microsoft.com/office/drawing/2014/main" id="{56BA9FE8-D8EB-3BCD-6771-ED3DA6ED57E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7582" t="8325" r="28260" b="12838"/>
          <a:stretch/>
        </p:blipFill>
        <p:spPr>
          <a:xfrm>
            <a:off x="5548184" y="2302515"/>
            <a:ext cx="1121206" cy="2001796"/>
          </a:xfrm>
          <a:prstGeom prst="rect">
            <a:avLst/>
          </a:prstGeom>
        </p:spPr>
      </p:pic>
    </p:spTree>
    <p:extLst>
      <p:ext uri="{BB962C8B-B14F-4D97-AF65-F5344CB8AC3E}">
        <p14:creationId xmlns:p14="http://schemas.microsoft.com/office/powerpoint/2010/main" val="39908368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sp>
        <p:nvSpPr>
          <p:cNvPr id="13" name="Google Shape;215;p33">
            <a:extLst>
              <a:ext uri="{FF2B5EF4-FFF2-40B4-BE49-F238E27FC236}">
                <a16:creationId xmlns:a16="http://schemas.microsoft.com/office/drawing/2014/main" id="{F739BE3C-8845-419A-BAFF-ED7C0452A803}"/>
              </a:ext>
            </a:extLst>
          </p:cNvPr>
          <p:cNvSpPr txBox="1"/>
          <p:nvPr/>
        </p:nvSpPr>
        <p:spPr>
          <a:xfrm>
            <a:off x="318839" y="306758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This is a </a:t>
            </a:r>
            <a:r>
              <a:rPr kumimoji="0" lang="en" sz="1400" b="0" i="0" u="none" strike="noStrike" kern="0" cap="none" spc="0" normalizeH="0" baseline="0" noProof="0" dirty="0" err="1">
                <a:ln>
                  <a:noFill/>
                </a:ln>
                <a:solidFill>
                  <a:srgbClr val="000000"/>
                </a:solidFill>
                <a:effectLst/>
                <a:uLnTx/>
                <a:uFillTx/>
                <a:latin typeface="Arial"/>
                <a:cs typeface="Arial"/>
                <a:sym typeface="Arial"/>
              </a:rPr>
              <a:t>zulu</a:t>
            </a:r>
            <a:r>
              <a:rPr kumimoji="0" lang="en" sz="1400" b="0" i="0" u="none" strike="noStrike" kern="0" cap="none" spc="0" normalizeH="0" baseline="0" noProof="0" dirty="0">
                <a:ln>
                  <a:noFill/>
                </a:ln>
                <a:solidFill>
                  <a:srgbClr val="000000"/>
                </a:solidFill>
                <a:effectLst/>
                <a:uLnTx/>
                <a:uFillTx/>
                <a:latin typeface="Arial"/>
                <a:cs typeface="Arial"/>
                <a:sym typeface="Arial"/>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452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4750567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6" name="TextBox 5">
            <a:extLst>
              <a:ext uri="{FF2B5EF4-FFF2-40B4-BE49-F238E27FC236}">
                <a16:creationId xmlns:a16="http://schemas.microsoft.com/office/drawing/2014/main" id="{4BF819D1-B1AC-7C45-BA19-E6D3AB338D2F}"/>
              </a:ext>
            </a:extLst>
          </p:cNvPr>
          <p:cNvSpPr txBox="1"/>
          <p:nvPr/>
        </p:nvSpPr>
        <p:spPr>
          <a:xfrm>
            <a:off x="1002784" y="3211407"/>
            <a:ext cx="203227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This is a </a:t>
            </a:r>
            <a:r>
              <a:rPr kumimoji="0" lang="en-US" sz="1400" b="0" i="0" u="none" strike="noStrike" cap="none" spc="0" normalizeH="0" baseline="0" dirty="0" err="1">
                <a:ln>
                  <a:noFill/>
                </a:ln>
                <a:solidFill>
                  <a:srgbClr val="000000"/>
                </a:solidFill>
                <a:effectLst/>
                <a:uFillTx/>
                <a:latin typeface="+mj-lt"/>
                <a:ea typeface="+mj-ea"/>
                <a:cs typeface="+mj-cs"/>
                <a:sym typeface="Arial"/>
              </a:rPr>
              <a:t>feld</a:t>
            </a:r>
            <a:r>
              <a:rPr kumimoji="0" lang="en-US" sz="1400" b="0" i="0" u="none" strike="noStrike" cap="none" spc="0" normalizeH="0" baseline="0" dirty="0">
                <a:ln>
                  <a:noFill/>
                </a:ln>
                <a:solidFill>
                  <a:srgbClr val="000000"/>
                </a:solidFill>
                <a:effectLst/>
                <a:uFillTx/>
                <a:latin typeface="+mj-lt"/>
                <a:ea typeface="+mj-ea"/>
                <a:cs typeface="+mj-cs"/>
                <a:sym typeface="Arial"/>
              </a:rPr>
              <a:t>. </a:t>
            </a:r>
          </a:p>
        </p:txBody>
      </p:sp>
      <p:pic>
        <p:nvPicPr>
          <p:cNvPr id="2" name="Google Shape;170;p28">
            <a:extLst>
              <a:ext uri="{FF2B5EF4-FFF2-40B4-BE49-F238E27FC236}">
                <a16:creationId xmlns:a16="http://schemas.microsoft.com/office/drawing/2014/main" id="{F2C906FA-BEC6-E117-4AED-6EF9296A201C}"/>
              </a:ext>
            </a:extLst>
          </p:cNvPr>
          <p:cNvPicPr preferRelativeResize="0"/>
          <p:nvPr/>
        </p:nvPicPr>
        <p:blipFill>
          <a:blip r:embed="rId4">
            <a:alphaModFix/>
          </a:blip>
          <a:stretch>
            <a:fillRect/>
          </a:stretch>
        </p:blipFill>
        <p:spPr>
          <a:xfrm>
            <a:off x="749628" y="1483650"/>
            <a:ext cx="2351776" cy="1565000"/>
          </a:xfrm>
          <a:prstGeom prst="rect">
            <a:avLst/>
          </a:prstGeom>
          <a:noFill/>
          <a:ln>
            <a:noFill/>
          </a:ln>
        </p:spPr>
      </p:pic>
    </p:spTree>
    <p:extLst>
      <p:ext uri="{BB962C8B-B14F-4D97-AF65-F5344CB8AC3E}">
        <p14:creationId xmlns:p14="http://schemas.microsoft.com/office/powerpoint/2010/main" val="34954613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8" name="TextBox 7">
            <a:extLst>
              <a:ext uri="{FF2B5EF4-FFF2-40B4-BE49-F238E27FC236}">
                <a16:creationId xmlns:a16="http://schemas.microsoft.com/office/drawing/2014/main" id="{0E308212-2551-A44D-AA58-060E0C180F23}"/>
              </a:ext>
            </a:extLst>
          </p:cNvPr>
          <p:cNvSpPr txBox="1"/>
          <p:nvPr/>
        </p:nvSpPr>
        <p:spPr>
          <a:xfrm>
            <a:off x="5425642" y="1958375"/>
            <a:ext cx="242282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kumimoji="0" lang="en-US" sz="1400" b="0" i="0" u="none" strike="noStrike" cap="none" spc="0" normalizeH="0" baseline="0" dirty="0">
                <a:ln>
                  <a:noFill/>
                </a:ln>
                <a:solidFill>
                  <a:srgbClr val="000000"/>
                </a:solidFill>
                <a:effectLst/>
                <a:uFillTx/>
                <a:latin typeface="+mj-lt"/>
                <a:ea typeface="+mj-ea"/>
                <a:cs typeface="+mj-cs"/>
                <a:sym typeface="Arial"/>
              </a:rPr>
              <a:t>See this? </a:t>
            </a:r>
          </a:p>
        </p:txBody>
      </p:sp>
      <p:pic>
        <p:nvPicPr>
          <p:cNvPr id="2" name="Google Shape;172;p28">
            <a:extLst>
              <a:ext uri="{FF2B5EF4-FFF2-40B4-BE49-F238E27FC236}">
                <a16:creationId xmlns:a16="http://schemas.microsoft.com/office/drawing/2014/main" id="{E63B4F0E-6350-F688-06D4-E4AB1D9FBB97}"/>
              </a:ext>
            </a:extLst>
          </p:cNvPr>
          <p:cNvPicPr preferRelativeResize="0"/>
          <p:nvPr/>
        </p:nvPicPr>
        <p:blipFill rotWithShape="1">
          <a:blip r:embed="rId4">
            <a:alphaModFix/>
          </a:blip>
          <a:srcRect b="24590"/>
          <a:stretch/>
        </p:blipFill>
        <p:spPr>
          <a:xfrm>
            <a:off x="5621718" y="496500"/>
            <a:ext cx="2030675" cy="1378100"/>
          </a:xfrm>
          <a:prstGeom prst="rect">
            <a:avLst/>
          </a:prstGeom>
          <a:noFill/>
          <a:ln>
            <a:noFill/>
          </a:ln>
        </p:spPr>
      </p:pic>
      <p:pic>
        <p:nvPicPr>
          <p:cNvPr id="3" name="Google Shape;170;p28">
            <a:extLst>
              <a:ext uri="{FF2B5EF4-FFF2-40B4-BE49-F238E27FC236}">
                <a16:creationId xmlns:a16="http://schemas.microsoft.com/office/drawing/2014/main" id="{544202C2-30C5-4062-ED47-52EC6B53C7FE}"/>
              </a:ext>
            </a:extLst>
          </p:cNvPr>
          <p:cNvPicPr preferRelativeResize="0"/>
          <p:nvPr/>
        </p:nvPicPr>
        <p:blipFill>
          <a:blip r:embed="rId5">
            <a:alphaModFix/>
          </a:blip>
          <a:stretch>
            <a:fillRect/>
          </a:stretch>
        </p:blipFill>
        <p:spPr>
          <a:xfrm>
            <a:off x="749628" y="1483650"/>
            <a:ext cx="2351776" cy="1565000"/>
          </a:xfrm>
          <a:prstGeom prst="rect">
            <a:avLst/>
          </a:prstGeom>
          <a:noFill/>
          <a:ln>
            <a:noFill/>
          </a:ln>
        </p:spPr>
      </p:pic>
    </p:spTree>
    <p:extLst>
      <p:ext uri="{BB962C8B-B14F-4D97-AF65-F5344CB8AC3E}">
        <p14:creationId xmlns:p14="http://schemas.microsoft.com/office/powerpoint/2010/main" val="24743812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9" name="TextBox 8">
            <a:extLst>
              <a:ext uri="{FF2B5EF4-FFF2-40B4-BE49-F238E27FC236}">
                <a16:creationId xmlns:a16="http://schemas.microsoft.com/office/drawing/2014/main" id="{129ECDCF-21A4-E14F-A427-2FE2BD7CDC16}"/>
              </a:ext>
            </a:extLst>
          </p:cNvPr>
          <p:cNvSpPr txBox="1"/>
          <p:nvPr/>
        </p:nvSpPr>
        <p:spPr>
          <a:xfrm>
            <a:off x="5239979" y="4511226"/>
            <a:ext cx="279415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kumimoji="0" lang="en-US" sz="1400" b="0" i="0" u="none" strike="noStrike" cap="none" spc="0" normalizeH="0" baseline="0" dirty="0">
                <a:ln>
                  <a:noFill/>
                </a:ln>
                <a:solidFill>
                  <a:srgbClr val="000000"/>
                </a:solidFill>
                <a:effectLst/>
                <a:uFillTx/>
                <a:latin typeface="+mj-lt"/>
                <a:ea typeface="+mj-ea"/>
                <a:cs typeface="+mj-cs"/>
                <a:sym typeface="Arial"/>
              </a:rPr>
              <a:t>See this? </a:t>
            </a:r>
          </a:p>
        </p:txBody>
      </p:sp>
      <p:pic>
        <p:nvPicPr>
          <p:cNvPr id="2" name="Google Shape;172;p28">
            <a:extLst>
              <a:ext uri="{FF2B5EF4-FFF2-40B4-BE49-F238E27FC236}">
                <a16:creationId xmlns:a16="http://schemas.microsoft.com/office/drawing/2014/main" id="{97A724BF-F96D-0F84-2125-770CDA82F45C}"/>
              </a:ext>
            </a:extLst>
          </p:cNvPr>
          <p:cNvPicPr preferRelativeResize="0"/>
          <p:nvPr/>
        </p:nvPicPr>
        <p:blipFill rotWithShape="1">
          <a:blip r:embed="rId4">
            <a:alphaModFix/>
          </a:blip>
          <a:srcRect b="24590"/>
          <a:stretch/>
        </p:blipFill>
        <p:spPr>
          <a:xfrm>
            <a:off x="5621718" y="496500"/>
            <a:ext cx="2030675" cy="1378100"/>
          </a:xfrm>
          <a:prstGeom prst="rect">
            <a:avLst/>
          </a:prstGeom>
          <a:noFill/>
          <a:ln>
            <a:noFill/>
          </a:ln>
        </p:spPr>
      </p:pic>
      <p:pic>
        <p:nvPicPr>
          <p:cNvPr id="3" name="Google Shape;170;p28">
            <a:extLst>
              <a:ext uri="{FF2B5EF4-FFF2-40B4-BE49-F238E27FC236}">
                <a16:creationId xmlns:a16="http://schemas.microsoft.com/office/drawing/2014/main" id="{3E225083-F34C-AC12-FFE9-D89843615A0C}"/>
              </a:ext>
            </a:extLst>
          </p:cNvPr>
          <p:cNvPicPr preferRelativeResize="0"/>
          <p:nvPr/>
        </p:nvPicPr>
        <p:blipFill>
          <a:blip r:embed="rId5">
            <a:alphaModFix/>
          </a:blip>
          <a:stretch>
            <a:fillRect/>
          </a:stretch>
        </p:blipFill>
        <p:spPr>
          <a:xfrm>
            <a:off x="749628" y="1483650"/>
            <a:ext cx="2351776" cy="1565000"/>
          </a:xfrm>
          <a:prstGeom prst="rect">
            <a:avLst/>
          </a:prstGeom>
          <a:noFill/>
          <a:ln>
            <a:noFill/>
          </a:ln>
        </p:spPr>
      </p:pic>
      <p:pic>
        <p:nvPicPr>
          <p:cNvPr id="5" name="Picture 2" descr="Professional Clay Ceramic Solo Darbuka Drum By Emin Percussion Doumbek  Ep-004-a - Buy Darbuka,Drum,Doumbek Product on Alibaba.com">
            <a:extLst>
              <a:ext uri="{FF2B5EF4-FFF2-40B4-BE49-F238E27FC236}">
                <a16:creationId xmlns:a16="http://schemas.microsoft.com/office/drawing/2014/main" id="{EEB399C2-0D07-5F89-004D-0ADF2BFB8B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09" t="9653" r="19009" b="9653"/>
          <a:stretch/>
        </p:blipFill>
        <p:spPr bwMode="auto">
          <a:xfrm>
            <a:off x="5872645" y="2440703"/>
            <a:ext cx="1528819" cy="2070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9172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72;p28">
            <a:extLst>
              <a:ext uri="{FF2B5EF4-FFF2-40B4-BE49-F238E27FC236}">
                <a16:creationId xmlns:a16="http://schemas.microsoft.com/office/drawing/2014/main" id="{55F4824D-211E-1AC0-6005-52E4BD9F3D62}"/>
              </a:ext>
            </a:extLst>
          </p:cNvPr>
          <p:cNvPicPr preferRelativeResize="0"/>
          <p:nvPr/>
        </p:nvPicPr>
        <p:blipFill rotWithShape="1">
          <a:blip r:embed="rId4">
            <a:alphaModFix/>
          </a:blip>
          <a:srcRect b="24590"/>
          <a:stretch/>
        </p:blipFill>
        <p:spPr>
          <a:xfrm>
            <a:off x="5621718" y="496500"/>
            <a:ext cx="2030675" cy="1378100"/>
          </a:xfrm>
          <a:prstGeom prst="rect">
            <a:avLst/>
          </a:prstGeom>
          <a:noFill/>
          <a:ln>
            <a:noFill/>
          </a:ln>
        </p:spPr>
      </p:pic>
      <p:pic>
        <p:nvPicPr>
          <p:cNvPr id="3" name="Google Shape;170;p28">
            <a:extLst>
              <a:ext uri="{FF2B5EF4-FFF2-40B4-BE49-F238E27FC236}">
                <a16:creationId xmlns:a16="http://schemas.microsoft.com/office/drawing/2014/main" id="{71482A42-D923-A7A5-54EA-820E6C8B7B3F}"/>
              </a:ext>
            </a:extLst>
          </p:cNvPr>
          <p:cNvPicPr preferRelativeResize="0"/>
          <p:nvPr/>
        </p:nvPicPr>
        <p:blipFill>
          <a:blip r:embed="rId5">
            <a:alphaModFix/>
          </a:blip>
          <a:stretch>
            <a:fillRect/>
          </a:stretch>
        </p:blipFill>
        <p:spPr>
          <a:xfrm>
            <a:off x="749628" y="1483650"/>
            <a:ext cx="2351776" cy="1565000"/>
          </a:xfrm>
          <a:prstGeom prst="rect">
            <a:avLst/>
          </a:prstGeom>
          <a:noFill/>
          <a:ln>
            <a:noFill/>
          </a:ln>
        </p:spPr>
      </p:pic>
      <p:pic>
        <p:nvPicPr>
          <p:cNvPr id="6" name="Picture 2" descr="Professional Clay Ceramic Solo Darbuka Drum By Emin Percussion Doumbek  Ep-004-a - Buy Darbuka,Drum,Doumbek Product on Alibaba.com">
            <a:extLst>
              <a:ext uri="{FF2B5EF4-FFF2-40B4-BE49-F238E27FC236}">
                <a16:creationId xmlns:a16="http://schemas.microsoft.com/office/drawing/2014/main" id="{342FE9CD-1C1E-F16E-1009-14B0897EF4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09" t="9653" r="19009" b="9653"/>
          <a:stretch/>
        </p:blipFill>
        <p:spPr bwMode="auto">
          <a:xfrm>
            <a:off x="5872645" y="2440703"/>
            <a:ext cx="1528819" cy="2070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0164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
                                        </p:tgtEl>
                                        <p:attrNameLst>
                                          <p:attrName>r</p:attrName>
                                        </p:attrNameLst>
                                      </p:cBhvr>
                                    </p:animRot>
                                    <p:animRot by="-240000">
                                      <p:cBhvr>
                                        <p:cTn id="15" dur="200" fill="hold">
                                          <p:stCondLst>
                                            <p:cond delay="200"/>
                                          </p:stCondLst>
                                        </p:cTn>
                                        <p:tgtEl>
                                          <p:spTgt spid="2"/>
                                        </p:tgtEl>
                                        <p:attrNameLst>
                                          <p:attrName>r</p:attrName>
                                        </p:attrNameLst>
                                      </p:cBhvr>
                                    </p:animRot>
                                    <p:animRot by="240000">
                                      <p:cBhvr>
                                        <p:cTn id="16" dur="200" fill="hold">
                                          <p:stCondLst>
                                            <p:cond delay="400"/>
                                          </p:stCondLst>
                                        </p:cTn>
                                        <p:tgtEl>
                                          <p:spTgt spid="2"/>
                                        </p:tgtEl>
                                        <p:attrNameLst>
                                          <p:attrName>r</p:attrName>
                                        </p:attrNameLst>
                                      </p:cBhvr>
                                    </p:animRot>
                                    <p:animRot by="-240000">
                                      <p:cBhvr>
                                        <p:cTn id="17" dur="200" fill="hold">
                                          <p:stCondLst>
                                            <p:cond delay="600"/>
                                          </p:stCondLst>
                                        </p:cTn>
                                        <p:tgtEl>
                                          <p:spTgt spid="2"/>
                                        </p:tgtEl>
                                        <p:attrNameLst>
                                          <p:attrName>r</p:attrName>
                                        </p:attrNameLst>
                                      </p:cBhvr>
                                    </p:animRot>
                                    <p:animRot by="120000">
                                      <p:cBhvr>
                                        <p:cTn id="18" dur="200" fill="hold">
                                          <p:stCondLst>
                                            <p:cond delay="800"/>
                                          </p:stCondLst>
                                        </p:cTn>
                                        <p:tgtEl>
                                          <p:spTgt spid="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5" name="Google Shape;248;p36">
            <a:extLst>
              <a:ext uri="{FF2B5EF4-FFF2-40B4-BE49-F238E27FC236}">
                <a16:creationId xmlns:a16="http://schemas.microsoft.com/office/drawing/2014/main" id="{C44555D7-437C-D4D7-6F3D-C98C1104BFC3}"/>
              </a:ext>
            </a:extLst>
          </p:cNvPr>
          <p:cNvSpPr txBox="1"/>
          <p:nvPr/>
        </p:nvSpPr>
        <p:spPr>
          <a:xfrm>
            <a:off x="523341" y="3127912"/>
            <a:ext cx="2378401" cy="400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r>
              <a:rPr lang="en-US" dirty="0"/>
              <a:t>See this? </a:t>
            </a:r>
            <a:r>
              <a:rPr lang="en-US" sz="1400" dirty="0"/>
              <a:t>This is a </a:t>
            </a:r>
            <a:r>
              <a:rPr lang="en-US" sz="1400" dirty="0" err="1"/>
              <a:t>wubble</a:t>
            </a:r>
            <a:r>
              <a:rPr lang="en-US" sz="1400" dirty="0"/>
              <a:t>. </a:t>
            </a:r>
            <a:endParaRPr lang="en-US" dirty="0"/>
          </a:p>
        </p:txBody>
      </p:sp>
      <p:pic>
        <p:nvPicPr>
          <p:cNvPr id="2" name="Google Shape;177;p29">
            <a:extLst>
              <a:ext uri="{FF2B5EF4-FFF2-40B4-BE49-F238E27FC236}">
                <a16:creationId xmlns:a16="http://schemas.microsoft.com/office/drawing/2014/main" id="{932B0830-2264-0E6F-DBE9-EA024A193116}"/>
              </a:ext>
            </a:extLst>
          </p:cNvPr>
          <p:cNvPicPr preferRelativeResize="0"/>
          <p:nvPr/>
        </p:nvPicPr>
        <p:blipFill>
          <a:blip r:embed="rId4">
            <a:alphaModFix/>
          </a:blip>
          <a:stretch>
            <a:fillRect/>
          </a:stretch>
        </p:blipFill>
        <p:spPr>
          <a:xfrm>
            <a:off x="449479" y="1657681"/>
            <a:ext cx="2554850" cy="1404875"/>
          </a:xfrm>
          <a:prstGeom prst="rect">
            <a:avLst/>
          </a:prstGeom>
          <a:noFill/>
          <a:ln>
            <a:noFill/>
          </a:ln>
        </p:spPr>
      </p:pic>
    </p:spTree>
    <p:extLst>
      <p:ext uri="{BB962C8B-B14F-4D97-AF65-F5344CB8AC3E}">
        <p14:creationId xmlns:p14="http://schemas.microsoft.com/office/powerpoint/2010/main" val="21163641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77;p29">
            <a:extLst>
              <a:ext uri="{FF2B5EF4-FFF2-40B4-BE49-F238E27FC236}">
                <a16:creationId xmlns:a16="http://schemas.microsoft.com/office/drawing/2014/main" id="{99199C20-9B32-13A0-2A6E-CC8D53391063}"/>
              </a:ext>
            </a:extLst>
          </p:cNvPr>
          <p:cNvPicPr preferRelativeResize="0"/>
          <p:nvPr/>
        </p:nvPicPr>
        <p:blipFill>
          <a:blip r:embed="rId4">
            <a:alphaModFix/>
          </a:blip>
          <a:stretch>
            <a:fillRect/>
          </a:stretch>
        </p:blipFill>
        <p:spPr>
          <a:xfrm>
            <a:off x="449479" y="1657681"/>
            <a:ext cx="2554850" cy="1404875"/>
          </a:xfrm>
          <a:prstGeom prst="rect">
            <a:avLst/>
          </a:prstGeom>
          <a:noFill/>
          <a:ln>
            <a:noFill/>
          </a:ln>
        </p:spPr>
      </p:pic>
      <p:pic>
        <p:nvPicPr>
          <p:cNvPr id="5" name="Google Shape;183;p29">
            <a:extLst>
              <a:ext uri="{FF2B5EF4-FFF2-40B4-BE49-F238E27FC236}">
                <a16:creationId xmlns:a16="http://schemas.microsoft.com/office/drawing/2014/main" id="{BB14189A-C092-8AD6-39C0-543B00641D37}"/>
              </a:ext>
            </a:extLst>
          </p:cNvPr>
          <p:cNvPicPr preferRelativeResize="0"/>
          <p:nvPr/>
        </p:nvPicPr>
        <p:blipFill>
          <a:blip r:embed="rId5">
            <a:alphaModFix/>
          </a:blip>
          <a:stretch>
            <a:fillRect/>
          </a:stretch>
        </p:blipFill>
        <p:spPr>
          <a:xfrm rot="-10143026" flipH="1">
            <a:off x="5563954" y="283300"/>
            <a:ext cx="2272671" cy="1620622"/>
          </a:xfrm>
          <a:prstGeom prst="rect">
            <a:avLst/>
          </a:prstGeom>
          <a:noFill/>
          <a:ln>
            <a:noFill/>
          </a:ln>
        </p:spPr>
      </p:pic>
      <p:sp>
        <p:nvSpPr>
          <p:cNvPr id="9" name="TextBox 8">
            <a:extLst>
              <a:ext uri="{FF2B5EF4-FFF2-40B4-BE49-F238E27FC236}">
                <a16:creationId xmlns:a16="http://schemas.microsoft.com/office/drawing/2014/main" id="{A29E4A92-0BFE-EDA8-3950-53E79CB23D5E}"/>
              </a:ext>
            </a:extLst>
          </p:cNvPr>
          <p:cNvSpPr txBox="1"/>
          <p:nvPr/>
        </p:nvSpPr>
        <p:spPr>
          <a:xfrm>
            <a:off x="5488876" y="1951124"/>
            <a:ext cx="242282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kumimoji="0" lang="en-US" sz="1400" b="0" i="0" u="none" strike="noStrike" cap="none" spc="0" normalizeH="0" baseline="0" dirty="0">
                <a:ln>
                  <a:noFill/>
                </a:ln>
                <a:solidFill>
                  <a:srgbClr val="000000"/>
                </a:solidFill>
                <a:effectLst/>
                <a:uFillTx/>
                <a:latin typeface="+mj-lt"/>
                <a:ea typeface="+mj-ea"/>
                <a:cs typeface="+mj-cs"/>
                <a:sym typeface="Arial"/>
              </a:rPr>
              <a:t>See this? </a:t>
            </a:r>
          </a:p>
        </p:txBody>
      </p:sp>
    </p:spTree>
    <p:extLst>
      <p:ext uri="{BB962C8B-B14F-4D97-AF65-F5344CB8AC3E}">
        <p14:creationId xmlns:p14="http://schemas.microsoft.com/office/powerpoint/2010/main" val="42445655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10" name="Google Shape;217;p33">
            <a:extLst>
              <a:ext uri="{FF2B5EF4-FFF2-40B4-BE49-F238E27FC236}">
                <a16:creationId xmlns:a16="http://schemas.microsoft.com/office/drawing/2014/main" id="{ED0E87F0-2D34-3259-7362-1ACC02B86553}"/>
              </a:ext>
            </a:extLst>
          </p:cNvPr>
          <p:cNvSpPr txBox="1"/>
          <p:nvPr/>
        </p:nvSpPr>
        <p:spPr>
          <a:xfrm>
            <a:off x="5198395" y="4459993"/>
            <a:ext cx="2576629" cy="400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a:spAutoFit/>
          </a:bodyPr>
          <a:lstStyle/>
          <a:p>
            <a:pPr algn="ctr"/>
            <a:r>
              <a:rPr lang="en-US" dirty="0"/>
              <a:t>See this?</a:t>
            </a:r>
          </a:p>
        </p:txBody>
      </p:sp>
      <p:pic>
        <p:nvPicPr>
          <p:cNvPr id="2" name="Google Shape;178;p29">
            <a:extLst>
              <a:ext uri="{FF2B5EF4-FFF2-40B4-BE49-F238E27FC236}">
                <a16:creationId xmlns:a16="http://schemas.microsoft.com/office/drawing/2014/main" id="{06C5808E-0E1D-8749-EBF3-6B3E8FC0E0F8}"/>
              </a:ext>
            </a:extLst>
          </p:cNvPr>
          <p:cNvPicPr preferRelativeResize="0"/>
          <p:nvPr/>
        </p:nvPicPr>
        <p:blipFill>
          <a:blip r:embed="rId4">
            <a:alphaModFix/>
          </a:blip>
          <a:stretch>
            <a:fillRect/>
          </a:stretch>
        </p:blipFill>
        <p:spPr>
          <a:xfrm>
            <a:off x="5198395" y="2926068"/>
            <a:ext cx="2483425" cy="1533925"/>
          </a:xfrm>
          <a:prstGeom prst="rect">
            <a:avLst/>
          </a:prstGeom>
          <a:noFill/>
          <a:ln>
            <a:noFill/>
          </a:ln>
        </p:spPr>
      </p:pic>
      <p:pic>
        <p:nvPicPr>
          <p:cNvPr id="5" name="Google Shape;177;p29">
            <a:extLst>
              <a:ext uri="{FF2B5EF4-FFF2-40B4-BE49-F238E27FC236}">
                <a16:creationId xmlns:a16="http://schemas.microsoft.com/office/drawing/2014/main" id="{B92C0AB4-4B71-BF7D-3F0A-62ADD1AF4715}"/>
              </a:ext>
            </a:extLst>
          </p:cNvPr>
          <p:cNvPicPr preferRelativeResize="0"/>
          <p:nvPr/>
        </p:nvPicPr>
        <p:blipFill>
          <a:blip r:embed="rId5">
            <a:alphaModFix/>
          </a:blip>
          <a:stretch>
            <a:fillRect/>
          </a:stretch>
        </p:blipFill>
        <p:spPr>
          <a:xfrm>
            <a:off x="449479" y="1657681"/>
            <a:ext cx="2554850" cy="1404875"/>
          </a:xfrm>
          <a:prstGeom prst="rect">
            <a:avLst/>
          </a:prstGeom>
          <a:noFill/>
          <a:ln>
            <a:noFill/>
          </a:ln>
        </p:spPr>
      </p:pic>
      <p:pic>
        <p:nvPicPr>
          <p:cNvPr id="6" name="Google Shape;183;p29">
            <a:extLst>
              <a:ext uri="{FF2B5EF4-FFF2-40B4-BE49-F238E27FC236}">
                <a16:creationId xmlns:a16="http://schemas.microsoft.com/office/drawing/2014/main" id="{DA6C76D7-3148-B011-CA58-0B3C52045776}"/>
              </a:ext>
            </a:extLst>
          </p:cNvPr>
          <p:cNvPicPr preferRelativeResize="0"/>
          <p:nvPr/>
        </p:nvPicPr>
        <p:blipFill>
          <a:blip r:embed="rId6">
            <a:alphaModFix/>
          </a:blip>
          <a:stretch>
            <a:fillRect/>
          </a:stretch>
        </p:blipFill>
        <p:spPr>
          <a:xfrm rot="-10143026" flipH="1">
            <a:off x="5563954" y="283300"/>
            <a:ext cx="2272671" cy="1620622"/>
          </a:xfrm>
          <a:prstGeom prst="rect">
            <a:avLst/>
          </a:prstGeom>
          <a:noFill/>
          <a:ln>
            <a:noFill/>
          </a:ln>
        </p:spPr>
      </p:pic>
    </p:spTree>
    <p:extLst>
      <p:ext uri="{BB962C8B-B14F-4D97-AF65-F5344CB8AC3E}">
        <p14:creationId xmlns:p14="http://schemas.microsoft.com/office/powerpoint/2010/main" val="27323457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78;p29">
            <a:extLst>
              <a:ext uri="{FF2B5EF4-FFF2-40B4-BE49-F238E27FC236}">
                <a16:creationId xmlns:a16="http://schemas.microsoft.com/office/drawing/2014/main" id="{8A749B6F-50E1-7C8A-FEA0-F59D25BA1680}"/>
              </a:ext>
            </a:extLst>
          </p:cNvPr>
          <p:cNvPicPr preferRelativeResize="0"/>
          <p:nvPr/>
        </p:nvPicPr>
        <p:blipFill>
          <a:blip r:embed="rId4">
            <a:alphaModFix/>
          </a:blip>
          <a:stretch>
            <a:fillRect/>
          </a:stretch>
        </p:blipFill>
        <p:spPr>
          <a:xfrm>
            <a:off x="5198395" y="2926068"/>
            <a:ext cx="2483425" cy="1533925"/>
          </a:xfrm>
          <a:prstGeom prst="rect">
            <a:avLst/>
          </a:prstGeom>
          <a:noFill/>
          <a:ln>
            <a:noFill/>
          </a:ln>
        </p:spPr>
      </p:pic>
      <p:pic>
        <p:nvPicPr>
          <p:cNvPr id="5" name="Google Shape;177;p29">
            <a:extLst>
              <a:ext uri="{FF2B5EF4-FFF2-40B4-BE49-F238E27FC236}">
                <a16:creationId xmlns:a16="http://schemas.microsoft.com/office/drawing/2014/main" id="{1674FEB5-7166-3077-42FB-A6C5A554BCED}"/>
              </a:ext>
            </a:extLst>
          </p:cNvPr>
          <p:cNvPicPr preferRelativeResize="0"/>
          <p:nvPr/>
        </p:nvPicPr>
        <p:blipFill>
          <a:blip r:embed="rId5">
            <a:alphaModFix/>
          </a:blip>
          <a:stretch>
            <a:fillRect/>
          </a:stretch>
        </p:blipFill>
        <p:spPr>
          <a:xfrm>
            <a:off x="449479" y="1657681"/>
            <a:ext cx="2554850" cy="1404875"/>
          </a:xfrm>
          <a:prstGeom prst="rect">
            <a:avLst/>
          </a:prstGeom>
          <a:noFill/>
          <a:ln>
            <a:noFill/>
          </a:ln>
        </p:spPr>
      </p:pic>
      <p:pic>
        <p:nvPicPr>
          <p:cNvPr id="6" name="Google Shape;183;p29">
            <a:extLst>
              <a:ext uri="{FF2B5EF4-FFF2-40B4-BE49-F238E27FC236}">
                <a16:creationId xmlns:a16="http://schemas.microsoft.com/office/drawing/2014/main" id="{A383E1D2-0D38-4096-F6FD-DD9D9FECA8C4}"/>
              </a:ext>
            </a:extLst>
          </p:cNvPr>
          <p:cNvPicPr preferRelativeResize="0"/>
          <p:nvPr/>
        </p:nvPicPr>
        <p:blipFill>
          <a:blip r:embed="rId6">
            <a:alphaModFix/>
          </a:blip>
          <a:stretch>
            <a:fillRect/>
          </a:stretch>
        </p:blipFill>
        <p:spPr>
          <a:xfrm rot="-10143026" flipH="1">
            <a:off x="5563954" y="283300"/>
            <a:ext cx="2272671" cy="1620622"/>
          </a:xfrm>
          <a:prstGeom prst="rect">
            <a:avLst/>
          </a:prstGeom>
          <a:noFill/>
          <a:ln>
            <a:noFill/>
          </a:ln>
        </p:spPr>
      </p:pic>
    </p:spTree>
    <p:extLst>
      <p:ext uri="{BB962C8B-B14F-4D97-AF65-F5344CB8AC3E}">
        <p14:creationId xmlns:p14="http://schemas.microsoft.com/office/powerpoint/2010/main" val="23013331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
                                        </p:tgtEl>
                                        <p:attrNameLst>
                                          <p:attrName>r</p:attrName>
                                        </p:attrNameLst>
                                      </p:cBhvr>
                                    </p:animRot>
                                    <p:animRot by="-240000">
                                      <p:cBhvr>
                                        <p:cTn id="23" dur="200" fill="hold">
                                          <p:stCondLst>
                                            <p:cond delay="200"/>
                                          </p:stCondLst>
                                        </p:cTn>
                                        <p:tgtEl>
                                          <p:spTgt spid="2"/>
                                        </p:tgtEl>
                                        <p:attrNameLst>
                                          <p:attrName>r</p:attrName>
                                        </p:attrNameLst>
                                      </p:cBhvr>
                                    </p:animRot>
                                    <p:animRot by="240000">
                                      <p:cBhvr>
                                        <p:cTn id="24" dur="200" fill="hold">
                                          <p:stCondLst>
                                            <p:cond delay="400"/>
                                          </p:stCondLst>
                                        </p:cTn>
                                        <p:tgtEl>
                                          <p:spTgt spid="2"/>
                                        </p:tgtEl>
                                        <p:attrNameLst>
                                          <p:attrName>r</p:attrName>
                                        </p:attrNameLst>
                                      </p:cBhvr>
                                    </p:animRot>
                                    <p:animRot by="-240000">
                                      <p:cBhvr>
                                        <p:cTn id="25" dur="200" fill="hold">
                                          <p:stCondLst>
                                            <p:cond delay="600"/>
                                          </p:stCondLst>
                                        </p:cTn>
                                        <p:tgtEl>
                                          <p:spTgt spid="2"/>
                                        </p:tgtEl>
                                        <p:attrNameLst>
                                          <p:attrName>r</p:attrName>
                                        </p:attrNameLst>
                                      </p:cBhvr>
                                    </p:animRot>
                                    <p:animRot by="120000">
                                      <p:cBhvr>
                                        <p:cTn id="26"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7" name="TextBox 6">
            <a:extLst>
              <a:ext uri="{FF2B5EF4-FFF2-40B4-BE49-F238E27FC236}">
                <a16:creationId xmlns:a16="http://schemas.microsoft.com/office/drawing/2014/main" id="{5D9DAC0B-E470-BDC9-3280-CB22095365CA}"/>
              </a:ext>
            </a:extLst>
          </p:cNvPr>
          <p:cNvSpPr txBox="1"/>
          <p:nvPr/>
        </p:nvSpPr>
        <p:spPr>
          <a:xfrm>
            <a:off x="278307" y="3310862"/>
            <a:ext cx="309033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This is a </a:t>
            </a:r>
            <a:r>
              <a:rPr lang="en-US" dirty="0" err="1">
                <a:latin typeface="Arial" panose="020B0604020202020204" pitchFamily="34" charset="0"/>
                <a:cs typeface="Arial" panose="020B0604020202020204" pitchFamily="34" charset="0"/>
              </a:rPr>
              <a:t>hudi</a:t>
            </a:r>
            <a:r>
              <a:rPr lang="en-US" sz="1400" dirty="0">
                <a:latin typeface="Arial" panose="020B0604020202020204" pitchFamily="34" charset="0"/>
                <a:cs typeface="Arial" panose="020B0604020202020204" pitchFamily="34" charset="0"/>
              </a:rPr>
              <a:t>. </a:t>
            </a:r>
            <a:endParaRPr lang="en-US" dirty="0"/>
          </a:p>
        </p:txBody>
      </p:sp>
      <p:pic>
        <p:nvPicPr>
          <p:cNvPr id="2" name="Google Shape;193;p30">
            <a:extLst>
              <a:ext uri="{FF2B5EF4-FFF2-40B4-BE49-F238E27FC236}">
                <a16:creationId xmlns:a16="http://schemas.microsoft.com/office/drawing/2014/main" id="{2E3B58F9-E1C8-BC76-8C14-A0954E600C05}"/>
              </a:ext>
            </a:extLst>
          </p:cNvPr>
          <p:cNvPicPr preferRelativeResize="0"/>
          <p:nvPr/>
        </p:nvPicPr>
        <p:blipFill>
          <a:blip r:embed="rId4">
            <a:alphaModFix/>
          </a:blip>
          <a:stretch>
            <a:fillRect/>
          </a:stretch>
        </p:blipFill>
        <p:spPr>
          <a:xfrm>
            <a:off x="884771" y="1682511"/>
            <a:ext cx="1477500" cy="1477500"/>
          </a:xfrm>
          <a:prstGeom prst="rect">
            <a:avLst/>
          </a:prstGeom>
          <a:noFill/>
          <a:ln>
            <a:noFill/>
          </a:ln>
        </p:spPr>
      </p:pic>
    </p:spTree>
    <p:extLst>
      <p:ext uri="{BB962C8B-B14F-4D97-AF65-F5344CB8AC3E}">
        <p14:creationId xmlns:p14="http://schemas.microsoft.com/office/powerpoint/2010/main" val="28641688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2" name="Google Shape;215;p33">
            <a:extLst>
              <a:ext uri="{FF2B5EF4-FFF2-40B4-BE49-F238E27FC236}">
                <a16:creationId xmlns:a16="http://schemas.microsoft.com/office/drawing/2014/main" id="{5B585B56-399B-448D-627D-0782FCFF5E12}"/>
              </a:ext>
            </a:extLst>
          </p:cNvPr>
          <p:cNvSpPr txBox="1"/>
          <p:nvPr/>
        </p:nvSpPr>
        <p:spPr>
          <a:xfrm>
            <a:off x="5219658" y="1544594"/>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spTree>
    <p:extLst>
      <p:ext uri="{BB962C8B-B14F-4D97-AF65-F5344CB8AC3E}">
        <p14:creationId xmlns:p14="http://schemas.microsoft.com/office/powerpoint/2010/main" val="38066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11" name="TextBox 10">
            <a:extLst>
              <a:ext uri="{FF2B5EF4-FFF2-40B4-BE49-F238E27FC236}">
                <a16:creationId xmlns:a16="http://schemas.microsoft.com/office/drawing/2014/main" id="{B26381B8-99FB-A129-89FF-3A63F056DA97}"/>
              </a:ext>
            </a:extLst>
          </p:cNvPr>
          <p:cNvSpPr txBox="1"/>
          <p:nvPr/>
        </p:nvSpPr>
        <p:spPr>
          <a:xfrm>
            <a:off x="4794421" y="2263975"/>
            <a:ext cx="301696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dirty="0"/>
              <a:t>See this? </a:t>
            </a:r>
          </a:p>
        </p:txBody>
      </p:sp>
      <p:pic>
        <p:nvPicPr>
          <p:cNvPr id="2" name="Google Shape;194;p30">
            <a:extLst>
              <a:ext uri="{FF2B5EF4-FFF2-40B4-BE49-F238E27FC236}">
                <a16:creationId xmlns:a16="http://schemas.microsoft.com/office/drawing/2014/main" id="{12675B95-F601-2C86-F62B-B8AC4770D52A}"/>
              </a:ext>
            </a:extLst>
          </p:cNvPr>
          <p:cNvPicPr preferRelativeResize="0"/>
          <p:nvPr/>
        </p:nvPicPr>
        <p:blipFill>
          <a:blip r:embed="rId4">
            <a:alphaModFix/>
          </a:blip>
          <a:stretch>
            <a:fillRect/>
          </a:stretch>
        </p:blipFill>
        <p:spPr>
          <a:xfrm>
            <a:off x="5529085" y="158261"/>
            <a:ext cx="1547639" cy="1954900"/>
          </a:xfrm>
          <a:prstGeom prst="rect">
            <a:avLst/>
          </a:prstGeom>
          <a:noFill/>
          <a:ln>
            <a:noFill/>
          </a:ln>
        </p:spPr>
      </p:pic>
      <p:pic>
        <p:nvPicPr>
          <p:cNvPr id="3" name="Google Shape;193;p30">
            <a:extLst>
              <a:ext uri="{FF2B5EF4-FFF2-40B4-BE49-F238E27FC236}">
                <a16:creationId xmlns:a16="http://schemas.microsoft.com/office/drawing/2014/main" id="{605B001E-E98D-AA91-BF27-D40D74D12809}"/>
              </a:ext>
            </a:extLst>
          </p:cNvPr>
          <p:cNvPicPr preferRelativeResize="0"/>
          <p:nvPr/>
        </p:nvPicPr>
        <p:blipFill>
          <a:blip r:embed="rId5">
            <a:alphaModFix/>
          </a:blip>
          <a:stretch>
            <a:fillRect/>
          </a:stretch>
        </p:blipFill>
        <p:spPr>
          <a:xfrm>
            <a:off x="884771" y="1682511"/>
            <a:ext cx="1477500" cy="1477500"/>
          </a:xfrm>
          <a:prstGeom prst="rect">
            <a:avLst/>
          </a:prstGeom>
          <a:noFill/>
          <a:ln>
            <a:noFill/>
          </a:ln>
        </p:spPr>
      </p:pic>
    </p:spTree>
    <p:extLst>
      <p:ext uri="{BB962C8B-B14F-4D97-AF65-F5344CB8AC3E}">
        <p14:creationId xmlns:p14="http://schemas.microsoft.com/office/powerpoint/2010/main" val="2239012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14" name="TextBox 13">
            <a:extLst>
              <a:ext uri="{FF2B5EF4-FFF2-40B4-BE49-F238E27FC236}">
                <a16:creationId xmlns:a16="http://schemas.microsoft.com/office/drawing/2014/main" id="{B48F3EA6-9248-D526-5EF5-A33F5E8CB07D}"/>
              </a:ext>
            </a:extLst>
          </p:cNvPr>
          <p:cNvSpPr txBox="1"/>
          <p:nvPr/>
        </p:nvSpPr>
        <p:spPr>
          <a:xfrm>
            <a:off x="4733639" y="4737901"/>
            <a:ext cx="313853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dirty="0"/>
              <a:t>See this? </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94;p30">
            <a:extLst>
              <a:ext uri="{FF2B5EF4-FFF2-40B4-BE49-F238E27FC236}">
                <a16:creationId xmlns:a16="http://schemas.microsoft.com/office/drawing/2014/main" id="{B269F8A0-DAED-067B-6CE0-6EF0A8938BF8}"/>
              </a:ext>
            </a:extLst>
          </p:cNvPr>
          <p:cNvPicPr preferRelativeResize="0"/>
          <p:nvPr/>
        </p:nvPicPr>
        <p:blipFill>
          <a:blip r:embed="rId4">
            <a:alphaModFix/>
          </a:blip>
          <a:stretch>
            <a:fillRect/>
          </a:stretch>
        </p:blipFill>
        <p:spPr>
          <a:xfrm>
            <a:off x="5529085" y="158261"/>
            <a:ext cx="1547639" cy="1954900"/>
          </a:xfrm>
          <a:prstGeom prst="rect">
            <a:avLst/>
          </a:prstGeom>
          <a:noFill/>
          <a:ln>
            <a:noFill/>
          </a:ln>
        </p:spPr>
      </p:pic>
      <p:pic>
        <p:nvPicPr>
          <p:cNvPr id="3" name="Google Shape;193;p30">
            <a:extLst>
              <a:ext uri="{FF2B5EF4-FFF2-40B4-BE49-F238E27FC236}">
                <a16:creationId xmlns:a16="http://schemas.microsoft.com/office/drawing/2014/main" id="{70806A37-CCDF-EB9B-9EDD-570AC375E9FB}"/>
              </a:ext>
            </a:extLst>
          </p:cNvPr>
          <p:cNvPicPr preferRelativeResize="0"/>
          <p:nvPr/>
        </p:nvPicPr>
        <p:blipFill>
          <a:blip r:embed="rId5">
            <a:alphaModFix/>
          </a:blip>
          <a:stretch>
            <a:fillRect/>
          </a:stretch>
        </p:blipFill>
        <p:spPr>
          <a:xfrm>
            <a:off x="884771" y="1682511"/>
            <a:ext cx="1477500" cy="1477500"/>
          </a:xfrm>
          <a:prstGeom prst="rect">
            <a:avLst/>
          </a:prstGeom>
          <a:noFill/>
          <a:ln>
            <a:noFill/>
          </a:ln>
        </p:spPr>
      </p:pic>
      <p:pic>
        <p:nvPicPr>
          <p:cNvPr id="4" name="Google Shape;192;p30">
            <a:extLst>
              <a:ext uri="{FF2B5EF4-FFF2-40B4-BE49-F238E27FC236}">
                <a16:creationId xmlns:a16="http://schemas.microsoft.com/office/drawing/2014/main" id="{2BF71C30-2AD7-45D1-9329-26716E47DAFF}"/>
              </a:ext>
            </a:extLst>
          </p:cNvPr>
          <p:cNvPicPr preferRelativeResize="0"/>
          <p:nvPr/>
        </p:nvPicPr>
        <p:blipFill rotWithShape="1">
          <a:blip r:embed="rId6">
            <a:alphaModFix/>
          </a:blip>
          <a:srcRect l="22483" r="8422"/>
          <a:stretch/>
        </p:blipFill>
        <p:spPr>
          <a:xfrm>
            <a:off x="5529085" y="2571750"/>
            <a:ext cx="1903275" cy="1954900"/>
          </a:xfrm>
          <a:prstGeom prst="rect">
            <a:avLst/>
          </a:prstGeom>
          <a:noFill/>
          <a:ln>
            <a:noFill/>
          </a:ln>
        </p:spPr>
      </p:pic>
    </p:spTree>
    <p:extLst>
      <p:ext uri="{BB962C8B-B14F-4D97-AF65-F5344CB8AC3E}">
        <p14:creationId xmlns:p14="http://schemas.microsoft.com/office/powerpoint/2010/main" val="24470842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94;p30">
            <a:extLst>
              <a:ext uri="{FF2B5EF4-FFF2-40B4-BE49-F238E27FC236}">
                <a16:creationId xmlns:a16="http://schemas.microsoft.com/office/drawing/2014/main" id="{524F05A6-19FC-C2C1-8511-CD25EA63C08A}"/>
              </a:ext>
            </a:extLst>
          </p:cNvPr>
          <p:cNvPicPr preferRelativeResize="0"/>
          <p:nvPr/>
        </p:nvPicPr>
        <p:blipFill>
          <a:blip r:embed="rId4">
            <a:alphaModFix/>
          </a:blip>
          <a:stretch>
            <a:fillRect/>
          </a:stretch>
        </p:blipFill>
        <p:spPr>
          <a:xfrm>
            <a:off x="5529085" y="158261"/>
            <a:ext cx="1547639" cy="1954900"/>
          </a:xfrm>
          <a:prstGeom prst="rect">
            <a:avLst/>
          </a:prstGeom>
          <a:noFill/>
          <a:ln>
            <a:noFill/>
          </a:ln>
        </p:spPr>
      </p:pic>
      <p:pic>
        <p:nvPicPr>
          <p:cNvPr id="3" name="Google Shape;193;p30">
            <a:extLst>
              <a:ext uri="{FF2B5EF4-FFF2-40B4-BE49-F238E27FC236}">
                <a16:creationId xmlns:a16="http://schemas.microsoft.com/office/drawing/2014/main" id="{FBF082EC-FDFF-BF38-8C24-E5D2E2264398}"/>
              </a:ext>
            </a:extLst>
          </p:cNvPr>
          <p:cNvPicPr preferRelativeResize="0"/>
          <p:nvPr/>
        </p:nvPicPr>
        <p:blipFill>
          <a:blip r:embed="rId5">
            <a:alphaModFix/>
          </a:blip>
          <a:stretch>
            <a:fillRect/>
          </a:stretch>
        </p:blipFill>
        <p:spPr>
          <a:xfrm>
            <a:off x="884771" y="1682511"/>
            <a:ext cx="1477500" cy="1477500"/>
          </a:xfrm>
          <a:prstGeom prst="rect">
            <a:avLst/>
          </a:prstGeom>
          <a:noFill/>
          <a:ln>
            <a:noFill/>
          </a:ln>
        </p:spPr>
      </p:pic>
      <p:pic>
        <p:nvPicPr>
          <p:cNvPr id="4" name="Google Shape;192;p30">
            <a:extLst>
              <a:ext uri="{FF2B5EF4-FFF2-40B4-BE49-F238E27FC236}">
                <a16:creationId xmlns:a16="http://schemas.microsoft.com/office/drawing/2014/main" id="{9A11DCCD-8F1C-4EF5-1C9A-C3AFCE66E60E}"/>
              </a:ext>
            </a:extLst>
          </p:cNvPr>
          <p:cNvPicPr preferRelativeResize="0"/>
          <p:nvPr/>
        </p:nvPicPr>
        <p:blipFill rotWithShape="1">
          <a:blip r:embed="rId6">
            <a:alphaModFix/>
          </a:blip>
          <a:srcRect l="22483" r="8422"/>
          <a:stretch/>
        </p:blipFill>
        <p:spPr>
          <a:xfrm>
            <a:off x="5529085" y="2571750"/>
            <a:ext cx="1903275" cy="1954900"/>
          </a:xfrm>
          <a:prstGeom prst="rect">
            <a:avLst/>
          </a:prstGeom>
          <a:noFill/>
          <a:ln>
            <a:noFill/>
          </a:ln>
        </p:spPr>
      </p:pic>
    </p:spTree>
    <p:extLst>
      <p:ext uri="{BB962C8B-B14F-4D97-AF65-F5344CB8AC3E}">
        <p14:creationId xmlns:p14="http://schemas.microsoft.com/office/powerpoint/2010/main" val="17074618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
                                        </p:tgtEl>
                                        <p:attrNameLst>
                                          <p:attrName>r</p:attrName>
                                        </p:attrNameLst>
                                      </p:cBhvr>
                                    </p:animRot>
                                    <p:animRot by="-240000">
                                      <p:cBhvr>
                                        <p:cTn id="15" dur="200" fill="hold">
                                          <p:stCondLst>
                                            <p:cond delay="200"/>
                                          </p:stCondLst>
                                        </p:cTn>
                                        <p:tgtEl>
                                          <p:spTgt spid="2"/>
                                        </p:tgtEl>
                                        <p:attrNameLst>
                                          <p:attrName>r</p:attrName>
                                        </p:attrNameLst>
                                      </p:cBhvr>
                                    </p:animRot>
                                    <p:animRot by="240000">
                                      <p:cBhvr>
                                        <p:cTn id="16" dur="200" fill="hold">
                                          <p:stCondLst>
                                            <p:cond delay="400"/>
                                          </p:stCondLst>
                                        </p:cTn>
                                        <p:tgtEl>
                                          <p:spTgt spid="2"/>
                                        </p:tgtEl>
                                        <p:attrNameLst>
                                          <p:attrName>r</p:attrName>
                                        </p:attrNameLst>
                                      </p:cBhvr>
                                    </p:animRot>
                                    <p:animRot by="-240000">
                                      <p:cBhvr>
                                        <p:cTn id="17" dur="200" fill="hold">
                                          <p:stCondLst>
                                            <p:cond delay="600"/>
                                          </p:stCondLst>
                                        </p:cTn>
                                        <p:tgtEl>
                                          <p:spTgt spid="2"/>
                                        </p:tgtEl>
                                        <p:attrNameLst>
                                          <p:attrName>r</p:attrName>
                                        </p:attrNameLst>
                                      </p:cBhvr>
                                    </p:animRot>
                                    <p:animRot by="120000">
                                      <p:cBhvr>
                                        <p:cTn id="18" dur="200" fill="hold">
                                          <p:stCondLst>
                                            <p:cond delay="800"/>
                                          </p:stCondLst>
                                        </p:cTn>
                                        <p:tgtEl>
                                          <p:spTgt spid="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4"/>
                                        </p:tgtEl>
                                        <p:attrNameLst>
                                          <p:attrName>r</p:attrName>
                                        </p:attrNameLst>
                                      </p:cBhvr>
                                    </p:animRot>
                                    <p:animRot by="-240000">
                                      <p:cBhvr>
                                        <p:cTn id="23" dur="200" fill="hold">
                                          <p:stCondLst>
                                            <p:cond delay="200"/>
                                          </p:stCondLst>
                                        </p:cTn>
                                        <p:tgtEl>
                                          <p:spTgt spid="4"/>
                                        </p:tgtEl>
                                        <p:attrNameLst>
                                          <p:attrName>r</p:attrName>
                                        </p:attrNameLst>
                                      </p:cBhvr>
                                    </p:animRot>
                                    <p:animRot by="240000">
                                      <p:cBhvr>
                                        <p:cTn id="24" dur="200" fill="hold">
                                          <p:stCondLst>
                                            <p:cond delay="400"/>
                                          </p:stCondLst>
                                        </p:cTn>
                                        <p:tgtEl>
                                          <p:spTgt spid="4"/>
                                        </p:tgtEl>
                                        <p:attrNameLst>
                                          <p:attrName>r</p:attrName>
                                        </p:attrNameLst>
                                      </p:cBhvr>
                                    </p:animRot>
                                    <p:animRot by="-240000">
                                      <p:cBhvr>
                                        <p:cTn id="25" dur="200" fill="hold">
                                          <p:stCondLst>
                                            <p:cond delay="600"/>
                                          </p:stCondLst>
                                        </p:cTn>
                                        <p:tgtEl>
                                          <p:spTgt spid="4"/>
                                        </p:tgtEl>
                                        <p:attrNameLst>
                                          <p:attrName>r</p:attrName>
                                        </p:attrNameLst>
                                      </p:cBhvr>
                                    </p:animRot>
                                    <p:animRot by="120000">
                                      <p:cBhvr>
                                        <p:cTn id="26"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5" name="Google Shape;215;p33">
            <a:extLst>
              <a:ext uri="{FF2B5EF4-FFF2-40B4-BE49-F238E27FC236}">
                <a16:creationId xmlns:a16="http://schemas.microsoft.com/office/drawing/2014/main" id="{1AED85DA-0CD7-65A8-47FF-E7A2A0595B3F}"/>
              </a:ext>
            </a:extLst>
          </p:cNvPr>
          <p:cNvSpPr txBox="1"/>
          <p:nvPr/>
        </p:nvSpPr>
        <p:spPr>
          <a:xfrm>
            <a:off x="812405" y="3354188"/>
            <a:ext cx="1939760" cy="615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p>
            <a:r>
              <a:rPr lang="en-US" dirty="0"/>
              <a:t>See this?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This is a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Arial"/>
              </a:rPr>
              <a:t>miko</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 </a:t>
            </a:r>
            <a:endParaRPr lang="en-US" dirty="0"/>
          </a:p>
        </p:txBody>
      </p:sp>
      <p:pic>
        <p:nvPicPr>
          <p:cNvPr id="8" name="Picture 2">
            <a:extLst>
              <a:ext uri="{FF2B5EF4-FFF2-40B4-BE49-F238E27FC236}">
                <a16:creationId xmlns:a16="http://schemas.microsoft.com/office/drawing/2014/main" id="{6B0B6088-C978-5F1A-876A-FB0FD481A7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4919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7" name="Google Shape;216;p33">
            <a:extLst>
              <a:ext uri="{FF2B5EF4-FFF2-40B4-BE49-F238E27FC236}">
                <a16:creationId xmlns:a16="http://schemas.microsoft.com/office/drawing/2014/main" id="{45740455-0940-4C8B-7AA5-6E0257D4CD27}"/>
              </a:ext>
            </a:extLst>
          </p:cNvPr>
          <p:cNvSpPr txBox="1"/>
          <p:nvPr/>
        </p:nvSpPr>
        <p:spPr>
          <a:xfrm>
            <a:off x="5635451" y="2263989"/>
            <a:ext cx="1946461" cy="4000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p>
            <a:pPr algn="ctr"/>
            <a:r>
              <a:rPr lang="en-US" dirty="0"/>
              <a:t>See this? </a:t>
            </a:r>
          </a:p>
        </p:txBody>
      </p:sp>
      <p:pic>
        <p:nvPicPr>
          <p:cNvPr id="9" name="Picture 2">
            <a:extLst>
              <a:ext uri="{FF2B5EF4-FFF2-40B4-BE49-F238E27FC236}">
                <a16:creationId xmlns:a16="http://schemas.microsoft.com/office/drawing/2014/main" id="{7E6E0635-4E41-59E4-1D13-66A5E0AC52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Woolly bear Free Stock Photos, Images, and Pictures of Woolly bear">
            <a:extLst>
              <a:ext uri="{FF2B5EF4-FFF2-40B4-BE49-F238E27FC236}">
                <a16:creationId xmlns:a16="http://schemas.microsoft.com/office/drawing/2014/main" id="{941F08A3-B4ED-3A6B-8B51-3C76F281C2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495" t="18739" r="28503" b="19039"/>
          <a:stretch/>
        </p:blipFill>
        <p:spPr bwMode="auto">
          <a:xfrm>
            <a:off x="5741527" y="462583"/>
            <a:ext cx="1734311" cy="180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0411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7" name="Google Shape;217;p33">
            <a:extLst>
              <a:ext uri="{FF2B5EF4-FFF2-40B4-BE49-F238E27FC236}">
                <a16:creationId xmlns:a16="http://schemas.microsoft.com/office/drawing/2014/main" id="{FC39726B-D80E-4294-4B0F-049F659BEC83}"/>
              </a:ext>
            </a:extLst>
          </p:cNvPr>
          <p:cNvSpPr txBox="1"/>
          <p:nvPr/>
        </p:nvSpPr>
        <p:spPr>
          <a:xfrm>
            <a:off x="6089157" y="4338800"/>
            <a:ext cx="1799783" cy="4000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p>
            <a:pPr algn="ctr"/>
            <a:r>
              <a:rPr lang="en-US" dirty="0"/>
              <a:t>See this? </a:t>
            </a:r>
          </a:p>
        </p:txBody>
      </p:sp>
      <p:pic>
        <p:nvPicPr>
          <p:cNvPr id="8" name="Image" descr="Image">
            <a:extLst>
              <a:ext uri="{FF2B5EF4-FFF2-40B4-BE49-F238E27FC236}">
                <a16:creationId xmlns:a16="http://schemas.microsoft.com/office/drawing/2014/main" id="{DA36658D-1543-C759-B4D6-3FB010789B2B}"/>
              </a:ext>
            </a:extLst>
          </p:cNvPr>
          <p:cNvPicPr>
            <a:picLocks noChangeAspect="1"/>
          </p:cNvPicPr>
          <p:nvPr/>
        </p:nvPicPr>
        <p:blipFill>
          <a:blip r:embed="rId4"/>
          <a:srcRect t="26350" b="18852"/>
          <a:stretch>
            <a:fillRect/>
          </a:stretch>
        </p:blipFill>
        <p:spPr>
          <a:xfrm rot="21473232" flipH="1">
            <a:off x="5493241" y="3156648"/>
            <a:ext cx="2828649" cy="1145932"/>
          </a:xfrm>
          <a:prstGeom prst="rect">
            <a:avLst/>
          </a:prstGeom>
          <a:ln w="12700">
            <a:miter lim="400000"/>
          </a:ln>
        </p:spPr>
      </p:pic>
      <p:pic>
        <p:nvPicPr>
          <p:cNvPr id="10" name="Picture 2">
            <a:extLst>
              <a:ext uri="{FF2B5EF4-FFF2-40B4-BE49-F238E27FC236}">
                <a16:creationId xmlns:a16="http://schemas.microsoft.com/office/drawing/2014/main" id="{C4DD6002-EDA5-DBB1-18D3-DE11855C11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Woolly bear Free Stock Photos, Images, and Pictures of Woolly bear">
            <a:extLst>
              <a:ext uri="{FF2B5EF4-FFF2-40B4-BE49-F238E27FC236}">
                <a16:creationId xmlns:a16="http://schemas.microsoft.com/office/drawing/2014/main" id="{8326ED8B-5015-138D-166A-3471F64C586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95" t="18739" r="28503" b="19039"/>
          <a:stretch/>
        </p:blipFill>
        <p:spPr bwMode="auto">
          <a:xfrm>
            <a:off x="5741527" y="462583"/>
            <a:ext cx="1734311" cy="180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81723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7" name="Picture 2">
            <a:extLst>
              <a:ext uri="{FF2B5EF4-FFF2-40B4-BE49-F238E27FC236}">
                <a16:creationId xmlns:a16="http://schemas.microsoft.com/office/drawing/2014/main" id="{A1557342-7AC9-C99B-D4D8-C767D2E02F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descr="Image">
            <a:extLst>
              <a:ext uri="{FF2B5EF4-FFF2-40B4-BE49-F238E27FC236}">
                <a16:creationId xmlns:a16="http://schemas.microsoft.com/office/drawing/2014/main" id="{4444D7DC-7F01-ADCE-5C8F-36A9BBFA19AA}"/>
              </a:ext>
            </a:extLst>
          </p:cNvPr>
          <p:cNvPicPr>
            <a:picLocks noChangeAspect="1"/>
          </p:cNvPicPr>
          <p:nvPr/>
        </p:nvPicPr>
        <p:blipFill>
          <a:blip r:embed="rId5"/>
          <a:srcRect t="26350" b="18852"/>
          <a:stretch>
            <a:fillRect/>
          </a:stretch>
        </p:blipFill>
        <p:spPr>
          <a:xfrm rot="21473232" flipH="1">
            <a:off x="5493241" y="3156648"/>
            <a:ext cx="2828649" cy="1145932"/>
          </a:xfrm>
          <a:prstGeom prst="rect">
            <a:avLst/>
          </a:prstGeom>
          <a:ln w="12700">
            <a:miter lim="400000"/>
          </a:ln>
        </p:spPr>
      </p:pic>
      <p:pic>
        <p:nvPicPr>
          <p:cNvPr id="3" name="Picture 2" descr="Woolly bear Free Stock Photos, Images, and Pictures of Woolly bear">
            <a:extLst>
              <a:ext uri="{FF2B5EF4-FFF2-40B4-BE49-F238E27FC236}">
                <a16:creationId xmlns:a16="http://schemas.microsoft.com/office/drawing/2014/main" id="{61F81F8A-994D-D530-2F30-CB06F03E6E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95" t="18739" r="28503" b="19039"/>
          <a:stretch/>
        </p:blipFill>
        <p:spPr bwMode="auto">
          <a:xfrm>
            <a:off x="5741527" y="462583"/>
            <a:ext cx="1734311" cy="180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67251"/>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gtEl>
                                        <p:attrNameLst>
                                          <p:attrName>r</p:attrName>
                                        </p:attrNameLst>
                                      </p:cBhvr>
                                    </p:animRot>
                                    <p:animRot by="-240000">
                                      <p:cBhvr>
                                        <p:cTn id="15" dur="200" fill="hold">
                                          <p:stCondLst>
                                            <p:cond delay="200"/>
                                          </p:stCondLst>
                                        </p:cTn>
                                        <p:tgtEl>
                                          <p:spTgt spid="3"/>
                                        </p:tgtEl>
                                        <p:attrNameLst>
                                          <p:attrName>r</p:attrName>
                                        </p:attrNameLst>
                                      </p:cBhvr>
                                    </p:animRot>
                                    <p:animRot by="240000">
                                      <p:cBhvr>
                                        <p:cTn id="16" dur="200" fill="hold">
                                          <p:stCondLst>
                                            <p:cond delay="400"/>
                                          </p:stCondLst>
                                        </p:cTn>
                                        <p:tgtEl>
                                          <p:spTgt spid="3"/>
                                        </p:tgtEl>
                                        <p:attrNameLst>
                                          <p:attrName>r</p:attrName>
                                        </p:attrNameLst>
                                      </p:cBhvr>
                                    </p:animRot>
                                    <p:animRot by="-240000">
                                      <p:cBhvr>
                                        <p:cTn id="17" dur="200" fill="hold">
                                          <p:stCondLst>
                                            <p:cond delay="600"/>
                                          </p:stCondLst>
                                        </p:cTn>
                                        <p:tgtEl>
                                          <p:spTgt spid="3"/>
                                        </p:tgtEl>
                                        <p:attrNameLst>
                                          <p:attrName>r</p:attrName>
                                        </p:attrNameLst>
                                      </p:cBhvr>
                                    </p:animRot>
                                    <p:animRot by="120000">
                                      <p:cBhvr>
                                        <p:cTn id="18" dur="200" fill="hold">
                                          <p:stCondLst>
                                            <p:cond delay="800"/>
                                          </p:stCondLst>
                                        </p:cTn>
                                        <p:tgtEl>
                                          <p:spTgt spid="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2" name="Google Shape;215;p33">
            <a:extLst>
              <a:ext uri="{FF2B5EF4-FFF2-40B4-BE49-F238E27FC236}">
                <a16:creationId xmlns:a16="http://schemas.microsoft.com/office/drawing/2014/main" id="{ADE1C724-4878-278E-082C-DC258AC2C0F0}"/>
              </a:ext>
            </a:extLst>
          </p:cNvPr>
          <p:cNvSpPr txBox="1"/>
          <p:nvPr/>
        </p:nvSpPr>
        <p:spPr>
          <a:xfrm>
            <a:off x="5296194" y="4411124"/>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pic>
        <p:nvPicPr>
          <p:cNvPr id="1028" name="Picture 4">
            <a:extLst>
              <a:ext uri="{FF2B5EF4-FFF2-40B4-BE49-F238E27FC236}">
                <a16:creationId xmlns:a16="http://schemas.microsoft.com/office/drawing/2014/main" id="{E4ECA28C-60F6-7EBF-8B9C-1B50D29E046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 t="42299" r="5922" b="3622"/>
          <a:stretch/>
        </p:blipFill>
        <p:spPr bwMode="auto">
          <a:xfrm>
            <a:off x="5066271" y="2804984"/>
            <a:ext cx="2520778" cy="1606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28"/>
                                        </p:tgtEl>
                                        <p:attrNameLst>
                                          <p:attrName>r</p:attrName>
                                        </p:attrNameLst>
                                      </p:cBhvr>
                                    </p:animRot>
                                    <p:animRot by="-240000">
                                      <p:cBhvr>
                                        <p:cTn id="7" dur="200" fill="hold">
                                          <p:stCondLst>
                                            <p:cond delay="200"/>
                                          </p:stCondLst>
                                        </p:cTn>
                                        <p:tgtEl>
                                          <p:spTgt spid="1028"/>
                                        </p:tgtEl>
                                        <p:attrNameLst>
                                          <p:attrName>r</p:attrName>
                                        </p:attrNameLst>
                                      </p:cBhvr>
                                    </p:animRot>
                                    <p:animRot by="240000">
                                      <p:cBhvr>
                                        <p:cTn id="8" dur="200" fill="hold">
                                          <p:stCondLst>
                                            <p:cond delay="400"/>
                                          </p:stCondLst>
                                        </p:cTn>
                                        <p:tgtEl>
                                          <p:spTgt spid="1028"/>
                                        </p:tgtEl>
                                        <p:attrNameLst>
                                          <p:attrName>r</p:attrName>
                                        </p:attrNameLst>
                                      </p:cBhvr>
                                    </p:animRot>
                                    <p:animRot by="-240000">
                                      <p:cBhvr>
                                        <p:cTn id="9" dur="200" fill="hold">
                                          <p:stCondLst>
                                            <p:cond delay="600"/>
                                          </p:stCondLst>
                                        </p:cTn>
                                        <p:tgtEl>
                                          <p:spTgt spid="1028"/>
                                        </p:tgtEl>
                                        <p:attrNameLst>
                                          <p:attrName>r</p:attrName>
                                        </p:attrNameLst>
                                      </p:cBhvr>
                                    </p:animRot>
                                    <p:animRot by="120000">
                                      <p:cBhvr>
                                        <p:cTn id="10" dur="200" fill="hold">
                                          <p:stCondLst>
                                            <p:cond delay="800"/>
                                          </p:stCondLst>
                                        </p:cTn>
                                        <p:tgtEl>
                                          <p:spTgt spid="10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3" name="Picture 4">
            <a:extLst>
              <a:ext uri="{FF2B5EF4-FFF2-40B4-BE49-F238E27FC236}">
                <a16:creationId xmlns:a16="http://schemas.microsoft.com/office/drawing/2014/main" id="{C9BCB050-1B83-6824-85DB-DA1B8C8FC41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 t="42299" r="5922" b="3622"/>
          <a:stretch/>
        </p:blipFill>
        <p:spPr bwMode="auto">
          <a:xfrm>
            <a:off x="5066271" y="2804984"/>
            <a:ext cx="2520778" cy="1606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2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5248466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12" name="Google Shape;215;p33">
            <a:extLst>
              <a:ext uri="{FF2B5EF4-FFF2-40B4-BE49-F238E27FC236}">
                <a16:creationId xmlns:a16="http://schemas.microsoft.com/office/drawing/2014/main" id="{32C2C7BF-93A2-4C78-8DC9-190FFDFBB11A}"/>
              </a:ext>
            </a:extLst>
          </p:cNvPr>
          <p:cNvSpPr txBox="1"/>
          <p:nvPr/>
        </p:nvSpPr>
        <p:spPr>
          <a:xfrm>
            <a:off x="318839" y="306758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err="1"/>
              <a:t>mupa</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p>
        </p:txBody>
      </p:sp>
    </p:spTree>
    <p:extLst>
      <p:ext uri="{BB962C8B-B14F-4D97-AF65-F5344CB8AC3E}">
        <p14:creationId xmlns:p14="http://schemas.microsoft.com/office/powerpoint/2010/main" val="28865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4918266" y="1916583"/>
            <a:ext cx="2378400" cy="40007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a:t>
            </a:r>
          </a:p>
        </p:txBody>
      </p:sp>
      <p:pic>
        <p:nvPicPr>
          <p:cNvPr id="2" name="Picture 1" descr="A picture containing footwear&#10;&#10;Description automatically generated">
            <a:extLst>
              <a:ext uri="{FF2B5EF4-FFF2-40B4-BE49-F238E27FC236}">
                <a16:creationId xmlns:a16="http://schemas.microsoft.com/office/drawing/2014/main" id="{32871ACA-1B40-C13E-9EB7-8595DCBEAAA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11231" b="12293"/>
          <a:stretch/>
        </p:blipFill>
        <p:spPr>
          <a:xfrm>
            <a:off x="4714877" y="496586"/>
            <a:ext cx="2785178" cy="1419997"/>
          </a:xfrm>
          <a:prstGeom prst="rect">
            <a:avLst/>
          </a:prstGeom>
        </p:spPr>
      </p:pic>
    </p:spTree>
    <p:extLst>
      <p:ext uri="{BB962C8B-B14F-4D97-AF65-F5344CB8AC3E}">
        <p14:creationId xmlns:p14="http://schemas.microsoft.com/office/powerpoint/2010/main" val="4168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245959" y="449653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p>
        </p:txBody>
      </p:sp>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6"/>
          <a:stretch>
            <a:fillRect/>
          </a:stretch>
        </p:blipFill>
        <p:spPr>
          <a:xfrm>
            <a:off x="4722276" y="2532106"/>
            <a:ext cx="2033715" cy="2033715"/>
          </a:xfrm>
          <a:prstGeom prst="rect">
            <a:avLst/>
          </a:prstGeom>
        </p:spPr>
      </p:pic>
      <p:pic>
        <p:nvPicPr>
          <p:cNvPr id="2" name="Picture 1" descr="A picture containing footwear&#10;&#10;Description automatically generated">
            <a:extLst>
              <a:ext uri="{FF2B5EF4-FFF2-40B4-BE49-F238E27FC236}">
                <a16:creationId xmlns:a16="http://schemas.microsoft.com/office/drawing/2014/main" id="{DBC37F5E-49DD-0127-E6E3-6E11ECBB3D36}"/>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11231" b="12293"/>
          <a:stretch/>
        </p:blipFill>
        <p:spPr>
          <a:xfrm>
            <a:off x="4714877" y="496586"/>
            <a:ext cx="2785178" cy="1419997"/>
          </a:xfrm>
          <a:prstGeom prst="rect">
            <a:avLst/>
          </a:prstGeom>
        </p:spPr>
      </p:pic>
    </p:spTree>
    <p:extLst>
      <p:ext uri="{BB962C8B-B14F-4D97-AF65-F5344CB8AC3E}">
        <p14:creationId xmlns:p14="http://schemas.microsoft.com/office/powerpoint/2010/main" val="2615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11605</TotalTime>
  <Words>952</Words>
  <Application>Microsoft Macintosh PowerPoint</Application>
  <PresentationFormat>On-screen Show (16:9)</PresentationFormat>
  <Paragraphs>63</Paragraphs>
  <Slides>36</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David Rose</cp:lastModifiedBy>
  <cp:revision>104</cp:revision>
  <dcterms:modified xsi:type="dcterms:W3CDTF">2023-07-24T14:59:05Z</dcterms:modified>
</cp:coreProperties>
</file>